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50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endParaRPr lang="en-US" sz="45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r>
              <a:rPr lang="fa-IR" sz="50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آه چه زیباست که شوند جمع ، مقدسین یکدل باهم</a:t>
            </a:r>
          </a:p>
          <a:p>
            <a:r>
              <a:rPr lang="fa-IR" sz="50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حضور خدای ما ، درخانه پدر ما</a:t>
            </a:r>
          </a:p>
          <a:p>
            <a:r>
              <a:rPr lang="fa-IR" sz="50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گرانبار تو نیز بیا به کلبه پرمهر ما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گرانبار تو نیز بیا به خانه ما کليسا</a:t>
            </a:r>
          </a:p>
          <a:p>
            <a:pPr marL="0" indent="0" algn="ctr">
              <a:buNone/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آه چه زیباست خانه ما ، مسيح ما در میان ما</a:t>
            </a:r>
          </a:p>
          <a:p>
            <a:pPr marL="0" indent="0" algn="ctr">
              <a:buNone/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پدر ما در آسمان ، پراز مهر است كلبة ما</a:t>
            </a:r>
          </a:p>
        </p:txBody>
      </p:sp>
    </p:spTree>
    <p:extLst>
      <p:ext uri="{BB962C8B-B14F-4D97-AF65-F5344CB8AC3E}">
        <p14:creationId xmlns:p14="http://schemas.microsoft.com/office/powerpoint/2010/main" val="3559153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آه چه زیباست آن كلیسا ، که سر آن بود عیسی</a:t>
            </a:r>
          </a:p>
          <a:p>
            <a:pPr marL="0" indent="0" algn="ctr">
              <a:buNone/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اعضای آن مقدسین ، خانواده پاک خدا</a:t>
            </a:r>
          </a:p>
        </p:txBody>
      </p:sp>
    </p:spTree>
    <p:extLst>
      <p:ext uri="{BB962C8B-B14F-4D97-AF65-F5344CB8AC3E}">
        <p14:creationId xmlns:p14="http://schemas.microsoft.com/office/powerpoint/2010/main" val="2955549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Farnaz" panose="00000400000000000000" pitchFamily="2" charset="-78"/>
            </a:endParaRPr>
          </a:p>
          <a:p>
            <a:pPr marL="0" indent="0" algn="ctr">
              <a:buNone/>
            </a:pP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Farnaz" panose="00000400000000000000" pitchFamily="2" charset="-78"/>
            </a:endParaRPr>
          </a:p>
          <a:p>
            <a:pPr marL="0" indent="0" algn="ctr">
              <a:buNone/>
            </a:pPr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Farnaz" panose="00000400000000000000" pitchFamily="2" charset="-78"/>
            </a:endParaRPr>
          </a:p>
          <a:p>
            <a:pPr marL="0" indent="0" algn="ctr">
              <a:buNone/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Farnaz" panose="00000400000000000000" pitchFamily="2" charset="-78"/>
              </a:rPr>
              <a:t>آه چه زیباست مسکن ما ، به ز قصرهای این دنیا</a:t>
            </a:r>
          </a:p>
          <a:p>
            <a:pPr marL="0" indent="0" algn="ctr">
              <a:buNone/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Farnaz" panose="00000400000000000000" pitchFamily="2" charset="-78"/>
              </a:rPr>
              <a:t>گرچه حقیر است این کلبه ، لیکن عیسی باشد آنجا</a:t>
            </a:r>
          </a:p>
        </p:txBody>
      </p:sp>
    </p:spTree>
    <p:extLst>
      <p:ext uri="{BB962C8B-B14F-4D97-AF65-F5344CB8AC3E}">
        <p14:creationId xmlns:p14="http://schemas.microsoft.com/office/powerpoint/2010/main" val="421555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96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 Farnaz</vt:lpstr>
      <vt:lpstr>Calibri</vt:lpstr>
      <vt:lpstr>Farnaz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5</cp:revision>
  <dcterms:created xsi:type="dcterms:W3CDTF">2011-06-03T04:58:01Z</dcterms:created>
  <dcterms:modified xsi:type="dcterms:W3CDTF">2018-05-26T17:53:10Z</dcterms:modified>
</cp:coreProperties>
</file>