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50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endParaRPr lang="en-US" sz="30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r>
              <a:rPr lang="fa-IR" sz="50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آه ای شبان نیکو بیا</a:t>
            </a:r>
          </a:p>
          <a:p>
            <a:r>
              <a:rPr lang="fa-IR" sz="50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ما گوسفندان مرتع تو</a:t>
            </a:r>
          </a:p>
          <a:p>
            <a:r>
              <a:rPr lang="fa-IR" sz="50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ما را ببر نزد چشمه ها</a:t>
            </a:r>
          </a:p>
          <a:p>
            <a:r>
              <a:rPr lang="fa-IR" sz="50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ما را تو شبانی بنما</a:t>
            </a:r>
          </a:p>
          <a:p>
            <a:r>
              <a:rPr lang="fa-IR" sz="50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(2)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گوسفند گمراهی من بودم</a:t>
            </a:r>
          </a:p>
          <a:p>
            <a:pPr marL="0" indent="0" algn="ctr">
              <a:buNone/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بیابان سرگردان بودم</a:t>
            </a:r>
          </a:p>
          <a:p>
            <a:pPr marL="0" indent="0" algn="ctr">
              <a:buNone/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آنگه صدایت بشنیدم</a:t>
            </a:r>
          </a:p>
          <a:p>
            <a:pPr marL="0" indent="0" algn="ctr">
              <a:buNone/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بسویت شتابان دویدم </a:t>
            </a:r>
          </a:p>
          <a:p>
            <a:pPr marL="0" indent="0" algn="ctr">
              <a:buNone/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3559153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زین پس در حضور تو شادم</a:t>
            </a:r>
          </a:p>
          <a:p>
            <a:pPr marL="0" indent="0" algn="ctr">
              <a:buNone/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از هیچ چیز و هیچکس نترسم</a:t>
            </a:r>
          </a:p>
          <a:p>
            <a:pPr marL="0" indent="0" algn="ctr">
              <a:buNone/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چون تو عیسی شبان منی</a:t>
            </a:r>
          </a:p>
          <a:p>
            <a:pPr marL="0" indent="0" algn="ctr">
              <a:buNone/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مرا از خطر می رهانی</a:t>
            </a:r>
          </a:p>
          <a:p>
            <a:pPr marL="0" indent="0" algn="ctr">
              <a:buNone/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(2)</a:t>
            </a:r>
          </a:p>
        </p:txBody>
      </p:sp>
    </p:spTree>
    <p:extLst>
      <p:ext uri="{BB962C8B-B14F-4D97-AF65-F5344CB8AC3E}">
        <p14:creationId xmlns:p14="http://schemas.microsoft.com/office/powerpoint/2010/main" val="2955549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67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6</cp:revision>
  <dcterms:created xsi:type="dcterms:W3CDTF">2011-06-03T04:58:01Z</dcterms:created>
  <dcterms:modified xsi:type="dcterms:W3CDTF">2018-05-26T18:43:05Z</dcterms:modified>
</cp:coreProperties>
</file>