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آمد مسیح اندر جهان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شادی کنید ای مومنان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تسبیح 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تقدیسش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دهید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حمدش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کنید ورد زبان</a:t>
            </a: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پور خدای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بی‌مکان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شد آشکار اندر جهان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نور روی خود نمود،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روشن زمین و آسمان </a:t>
            </a:r>
          </a:p>
        </p:txBody>
      </p:sp>
    </p:spTree>
    <p:extLst>
      <p:ext uri="{BB962C8B-B14F-4D97-AF65-F5344CB8AC3E}">
        <p14:creationId xmlns:p14="http://schemas.microsoft.com/office/powerpoint/2010/main" val="218907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شادی و وجد ای کودکان،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بنمایید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از دل و جان!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امروز اندر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بیت‌اللحم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منجی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عالم شد عیان!</a:t>
            </a:r>
          </a:p>
        </p:txBody>
      </p:sp>
    </p:spTree>
    <p:extLst>
      <p:ext uri="{BB962C8B-B14F-4D97-AF65-F5344CB8AC3E}">
        <p14:creationId xmlns:p14="http://schemas.microsoft.com/office/powerpoint/2010/main" val="49199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شادی و وجد ای کودکان،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شـادی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کنیـد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ای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مؤمنـان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امروز اندر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بیت‌اللحم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منجی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عالم شد عیان!</a:t>
            </a:r>
          </a:p>
        </p:txBody>
      </p:sp>
    </p:spTree>
    <p:extLst>
      <p:ext uri="{BB962C8B-B14F-4D97-AF65-F5344CB8AC3E}">
        <p14:creationId xmlns:p14="http://schemas.microsoft.com/office/powerpoint/2010/main" val="271609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اینـک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خـدای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بـیمکان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از دیده ها بوده نهان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انـدر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لبـــاس بنـــ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دگی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شد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خـلق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گمـر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را </a:t>
            </a:r>
            <a:r>
              <a:rPr lang="fa-IR">
                <a:solidFill>
                  <a:schemeClr val="bg1"/>
                </a:solidFill>
                <a:cs typeface="B Titr" pitchFamily="2" charset="-78"/>
              </a:rPr>
              <a:t>شـبان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560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93</Words>
  <Application>Microsoft Office PowerPoint</Application>
  <PresentationFormat>نمایش روی صفحه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9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siamak pourkazemi</cp:lastModifiedBy>
  <cp:revision>16</cp:revision>
  <dcterms:created xsi:type="dcterms:W3CDTF">2006-08-16T00:00:00Z</dcterms:created>
  <dcterms:modified xsi:type="dcterms:W3CDTF">2018-11-12T15:06:48Z</dcterms:modified>
</cp:coreProperties>
</file>