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endParaRPr lang="fa-IR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بر فراز تلی بیرون از اورشلیم</a:t>
            </a:r>
          </a:p>
          <a:p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بر پا گشته صلیبي حقير</a:t>
            </a:r>
          </a:p>
          <a:p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آن بره خدا بهر گناه ما</a:t>
            </a:r>
          </a:p>
          <a:p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شد مصلوب با رنجی بی نظیر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endParaRPr lang="fa-IR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آن صليب افتخار من است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چون بر آن منجیم شد فدا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طريق صلیب پیش روم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 رسم به جلال سما</a:t>
            </a:r>
          </a:p>
        </p:txBody>
      </p:sp>
    </p:spTree>
    <p:extLst>
      <p:ext uri="{BB962C8B-B14F-4D97-AF65-F5344CB8AC3E}">
        <p14:creationId xmlns:p14="http://schemas.microsoft.com/office/powerpoint/2010/main" val="355915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endParaRPr lang="fa-IR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آن صلیب کهن رکن ایمان من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گشته خوار در افکار جهان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چون فرزند خدا ترک کرد فر سما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 شود فديه در جلجتا</a:t>
            </a:r>
          </a:p>
        </p:txBody>
      </p:sp>
    </p:spTree>
    <p:extLst>
      <p:ext uri="{BB962C8B-B14F-4D97-AF65-F5344CB8AC3E}">
        <p14:creationId xmlns:p14="http://schemas.microsoft.com/office/powerpoint/2010/main" val="295554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endParaRPr lang="fa-IR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آن صلیب کهن عزت و جاه من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بخشید صلح و صفا به جهان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فیض و رحم خدا آشکار شد به ما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صلیب مسیح عیسی</a:t>
            </a:r>
          </a:p>
        </p:txBody>
      </p:sp>
    </p:spTree>
    <p:extLst>
      <p:ext uri="{BB962C8B-B14F-4D97-AF65-F5344CB8AC3E}">
        <p14:creationId xmlns:p14="http://schemas.microsoft.com/office/powerpoint/2010/main" val="171066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92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10</cp:revision>
  <dcterms:created xsi:type="dcterms:W3CDTF">2011-06-03T04:58:01Z</dcterms:created>
  <dcterms:modified xsi:type="dcterms:W3CDTF">2018-05-26T18:59:28Z</dcterms:modified>
</cp:coreProperties>
</file>