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(عظیم است نام تو عیسی، جلال بر نام تو عیسی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قدرت از آن تو عیسی، ستاییم نام قدوست عیسی)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(هللویاه، هللویاه) (3)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ستاییم نام قدوست عیسی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(هللویاه، هللویاه) (3)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ستاییم نام قدوست عیسی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عظیمی ، تو مهیبی، تو قدوسی ، بی مانندی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(هللویاه، هللویاه) (3)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>
                <a:solidFill>
                  <a:schemeClr val="bg1"/>
                </a:solidFill>
                <a:cs typeface="B Titr" pitchFamily="2" charset="-78"/>
              </a:rPr>
              <a:t>ستاییم نام قدوست عیسی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376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10</cp:revision>
  <dcterms:created xsi:type="dcterms:W3CDTF">2006-08-16T00:00:00Z</dcterms:created>
  <dcterms:modified xsi:type="dcterms:W3CDTF">2018-11-09T12:38:41Z</dcterms:modified>
</cp:coreProperties>
</file>