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شکوه شاهانه پوشیده در جلال</a:t>
            </a: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جهان شادی کند جهان شادی کند</a:t>
            </a: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سراپا در نور است تاریکی پنهان است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لرزد از آقایش لرزد از آقایش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عظیم است خدا سراييد عظیم است خدا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بنگرید عظيم عظیم است خدا</a:t>
            </a:r>
          </a:p>
        </p:txBody>
      </p:sp>
    </p:spTree>
    <p:extLst>
      <p:ext uri="{BB962C8B-B14F-4D97-AF65-F5344CB8AC3E}">
        <p14:creationId xmlns:p14="http://schemas.microsoft.com/office/powerpoint/2010/main" val="35591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16</cp:revision>
  <dcterms:created xsi:type="dcterms:W3CDTF">2011-06-03T04:58:01Z</dcterms:created>
  <dcterms:modified xsi:type="dcterms:W3CDTF">2018-05-26T19:19:28Z</dcterms:modified>
</cp:coreProperties>
</file>