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عظیمی عجیبی خدای من قدوس و پاک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تو را می پرستم ای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شاهم تمامی جانم تسلیمت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آهنگ: دریا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 Farnaz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17</cp:revision>
  <dcterms:created xsi:type="dcterms:W3CDTF">2011-06-03T04:58:01Z</dcterms:created>
  <dcterms:modified xsi:type="dcterms:W3CDTF">2018-05-26T19:23:23Z</dcterms:modified>
</cp:coreProperties>
</file>