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algn="ct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باغ جستیمانی را ، بنگرید ای مؤمنان</a:t>
            </a:r>
            <a:r>
              <a:rPr lang="en-GB" dirty="0">
                <a:solidFill>
                  <a:schemeClr val="bg1"/>
                </a:solidFill>
                <a:cs typeface="B Titr" pitchFamily="2" charset="-78"/>
              </a:rPr>
              <a:t>     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جنگ منجی را بینید ، در آن شب بی پایان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 دردش را احساس نما،  تا دانی طرز دعا ) 2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624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algn="ct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 را چو محکوم بینید، مضروب و خوار در جهان     </a:t>
            </a:r>
          </a:p>
          <a:p>
            <a:pPr algn="ct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قلب خدایی او، مملو از غم  نهان</a:t>
            </a:r>
          </a:p>
          <a:p>
            <a:pPr algn="ct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 از کنارش دور مشو، زین ره صلیب  برو )2 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23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algn="ct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سوی جلجتا روید ، دست در دست او نهید</a:t>
            </a:r>
          </a:p>
          <a:p>
            <a:pPr algn="ct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اعجاز خدا بینید ، فرزندش را بشنوید</a:t>
            </a:r>
          </a:p>
          <a:p>
            <a:pPr algn="ct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 تمام  شد  فریاد زد او ، مرگت نیز باشد چو او )2</a:t>
            </a:r>
          </a:p>
        </p:txBody>
      </p:sp>
    </p:spTree>
    <p:extLst>
      <p:ext uri="{BB962C8B-B14F-4D97-AF65-F5344CB8AC3E}">
        <p14:creationId xmlns:p14="http://schemas.microsoft.com/office/powerpoint/2010/main" val="350327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algn="ct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سوی قبر شوید روان، که مدفون گشت او در آن</a:t>
            </a:r>
          </a:p>
          <a:p>
            <a:pPr algn="ct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بهر چه بود خالی ، جسمش نیست در این مکان</a:t>
            </a:r>
          </a:p>
          <a:p>
            <a:pPr algn="ctr" rtl="1">
              <a:lnSpc>
                <a:spcPct val="200000"/>
              </a:lnSpc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( قیام و صعود فرمود ، بهر ما نیز ره گشود )2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281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</cp:revision>
  <dcterms:created xsi:type="dcterms:W3CDTF">2006-08-16T00:00:00Z</dcterms:created>
  <dcterms:modified xsi:type="dcterms:W3CDTF">2018-11-08T13:15:32Z</dcterms:modified>
</cp:coreProperties>
</file>