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حضورت آیم خداوند با قربانی سپاس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سرود تو را بر افرزم نام تو مبارک باد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را تنها به تو دهم تو مرا رهانیدی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مرا از نو آفریدی نام تو مبارک باد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نامت را برافرازیم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سپاس با تجلیل و اکرام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نامت را بر افرازیم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قدوس است نام تو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حضورت آیم خداوند با قربانی سپاس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سرود تو را بر افرزم نام تو مبارک باد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را تنها به تو دهم تو مرا رهانیدی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مرا از نو آفریدی نام تو مبارک باد</a:t>
            </a:r>
          </a:p>
        </p:txBody>
      </p:sp>
    </p:spTree>
    <p:extLst>
      <p:ext uri="{BB962C8B-B14F-4D97-AF65-F5344CB8AC3E}">
        <p14:creationId xmlns:p14="http://schemas.microsoft.com/office/powerpoint/2010/main" val="163100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افراز نام او را بر افراز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سپاس با تجلیل و اکرام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افراز نام او را بر افراز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قدوس است نام او</a:t>
            </a:r>
          </a:p>
        </p:txBody>
      </p:sp>
    </p:spTree>
    <p:extLst>
      <p:ext uri="{BB962C8B-B14F-4D97-AF65-F5344CB8AC3E}">
        <p14:creationId xmlns:p14="http://schemas.microsoft.com/office/powerpoint/2010/main" val="344686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19</cp:revision>
  <dcterms:created xsi:type="dcterms:W3CDTF">2011-06-03T04:58:01Z</dcterms:created>
  <dcterms:modified xsi:type="dcterms:W3CDTF">2018-05-26T19:28:50Z</dcterms:modified>
</cp:coreProperties>
</file>