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باران آخر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خواهيم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اينست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وعده خدا؛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کز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منجی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نازل می شود، باران روح خدا!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باران آخر، باران روح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القدس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قطره های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فيض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می بارد،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رگبارش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خواهيم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باران آخر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خواهيم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که بخشد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حيات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نو!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روی باغ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کليسا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ای روح، اکنون نازل شو!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باران آخر، باران روح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القدس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قطره های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فيض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می بارد،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رگبارش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خواهيم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403603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باران آخر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خواهيم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نهرهای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آب زنده؛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سيراب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شود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اين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دشتها، همه دلهای تشنه!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باران آخر، باران روح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القدس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قطره های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فيض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می بارد،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رگبارش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خواهيم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99164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باران آخر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خواهيم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از بهر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پير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 جوان!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نام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مسيح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بخوانيم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با دلی پر از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ايمان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!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باران آخر، باران روح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القدس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قطره های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فيض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می بارد،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رگبارش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خواهيم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1840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157</Words>
  <Application>Microsoft Office PowerPoint</Application>
  <PresentationFormat>نمایش روی صفحه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2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61</cp:revision>
  <dcterms:created xsi:type="dcterms:W3CDTF">2011-06-03T04:58:01Z</dcterms:created>
  <dcterms:modified xsi:type="dcterms:W3CDTF">2018-11-16T10:14:34Z</dcterms:modified>
</cp:coreProperties>
</file>