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شاهان و قدرتها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خلقت و کار دست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حکمت و راه انسانها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وجود داشتی از ابتدا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شاهان و حاکمان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عجایب در این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برتر از گنج و ثروت دنیا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گرانبهاتر از اینها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صلیب متروک و تنها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دادی جانت بهرم شدی فدا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گلی زیر پا افتادی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مصلوب شدی و خوار گشتی بهر من</a:t>
            </a:r>
          </a:p>
        </p:txBody>
      </p:sp>
    </p:spTree>
    <p:extLst>
      <p:ext uri="{BB962C8B-B14F-4D97-AF65-F5344CB8AC3E}">
        <p14:creationId xmlns:p14="http://schemas.microsoft.com/office/powerpoint/2010/main" val="16310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20</cp:revision>
  <dcterms:created xsi:type="dcterms:W3CDTF">2011-06-03T04:58:01Z</dcterms:created>
  <dcterms:modified xsi:type="dcterms:W3CDTF">2018-05-26T19:30:34Z</dcterms:modified>
</cp:coreProperties>
</file>