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نام مسیح هر زبانی اقرار کند که او خداوند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نام مسیح هر زانویی خم شود چونکه او خداوند است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مسیح عیسی امید ما مسیح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امید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 شکرت ای خدا نجات از سوی خداوند ما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نام مسیح هر دردی شفا یابد چون او خداوند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نام مسیح هر اشکی پاک شود چونکه او </a:t>
            </a:r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است</a:t>
            </a: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شراره دیدار اختر</a:t>
            </a:r>
          </a:p>
        </p:txBody>
      </p:sp>
    </p:spTree>
    <p:extLst>
      <p:ext uri="{BB962C8B-B14F-4D97-AF65-F5344CB8AC3E}">
        <p14:creationId xmlns:p14="http://schemas.microsoft.com/office/powerpoint/2010/main" val="16310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21</cp:revision>
  <dcterms:created xsi:type="dcterms:W3CDTF">2011-06-03T04:58:01Z</dcterms:created>
  <dcterms:modified xsi:type="dcterms:W3CDTF">2018-05-26T19:33:42Z</dcterms:modified>
</cp:coreProperties>
</file>