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بشنو کلیسا يهوه خدا یکتاست، هللوياه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محبت نما او را با تمام قوت و جان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کن اطاعت جلالش ده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 شاه شاهان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 دهنده ات اوست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شفیع تو تنها اوست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تمجید و تسبیح خوانیم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جا اعلام نمائیم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22</cp:revision>
  <dcterms:created xsi:type="dcterms:W3CDTF">2011-06-03T04:58:01Z</dcterms:created>
  <dcterms:modified xsi:type="dcterms:W3CDTF">2018-05-26T19:35:33Z</dcterms:modified>
</cp:coreProperties>
</file>