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بگذار قلبم معبد روح تو باشد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روحم گرمای آغوشت را حس کند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مسکنی مقدس بهرت باشم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جایی که روحت خشنود باشد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آرزویم درک جلال توست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تقدیمت کنم قربانی ستایشم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پر نما قلبم، با روح مقدست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آرزویم درک جلال توست</a:t>
            </a:r>
          </a:p>
        </p:txBody>
      </p:sp>
    </p:spTree>
    <p:extLst>
      <p:ext uri="{BB962C8B-B14F-4D97-AF65-F5344CB8AC3E}">
        <p14:creationId xmlns:p14="http://schemas.microsoft.com/office/powerpoint/2010/main" val="169457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تقدیمت کنم قربانی ستایشم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پر نما قلبم، با روح مقدست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707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8</cp:revision>
  <dcterms:created xsi:type="dcterms:W3CDTF">2006-08-16T00:00:00Z</dcterms:created>
  <dcterms:modified xsi:type="dcterms:W3CDTF">2018-11-09T10:32:29Z</dcterms:modified>
</cp:coreProperties>
</file>