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چه محبت و لطفی بود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چه فیض و فداکاری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مسیح بهر ما بريخت خون گرانبهایش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ابد سراییم او را نامش را بستاييم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کارش بر روی صلیب کامل 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پر از فیض بود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5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او بر روی صلیب بود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صدها در هم شکستند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 سیل لطف و کرمش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جاری گشت بهر جهان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محبت او جاری است پر از جلال و شکوه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فیض و عدالت او کرد ما را رها از گناه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28</cp:revision>
  <dcterms:created xsi:type="dcterms:W3CDTF">2011-06-03T04:58:01Z</dcterms:created>
  <dcterms:modified xsi:type="dcterms:W3CDTF">2018-05-26T19:56:32Z</dcterms:modified>
</cp:coreProperties>
</file>