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چنانکه آهو برای نهرهای آب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شدت اشتياق دارد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همچنان ای خدا جان من اشتیاق شدید برای تو دارد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جان من تشنه خداست ، تشنه خدای حی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کی بیایم به حضور خدا حاضر شوم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برخدا امید دار زیرا که او را باز حمد خواهم گفت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نجات روی من ، بر خدای من است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30</cp:revision>
  <dcterms:created xsi:type="dcterms:W3CDTF">2011-06-03T04:58:01Z</dcterms:created>
  <dcterms:modified xsi:type="dcterms:W3CDTF">2018-05-26T20:03:22Z</dcterms:modified>
</cp:coreProperties>
</file>