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(چون طوفان آید و جانم ترسان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به تو خواهم دوخت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ترس و نا امیدی در من ساکن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به تو خواهم دوخت) 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جانم در دستان تو است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پناهگاه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امنم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تویی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سرود پیروزی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ضعف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قوت تویی</a:t>
            </a:r>
          </a:p>
        </p:txBody>
      </p:sp>
    </p:spTree>
    <p:extLst>
      <p:ext uri="{BB962C8B-B14F-4D97-AF65-F5344CB8AC3E}">
        <p14:creationId xmlns:p14="http://schemas.microsoft.com/office/powerpoint/2010/main" val="394870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لبهایم وصف تو را سراید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نا امیدی حمله کند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برافرازم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نیکویت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شادی تو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18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(چون ز بار گناه قلبم نالان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به تو خواهم دوخت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گمگشته ز راه گیج و حیران شوم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چشمانم را به تو خواهم دوخت) (2)</a:t>
            </a:r>
          </a:p>
        </p:txBody>
      </p:sp>
    </p:spTree>
    <p:extLst>
      <p:ext uri="{BB962C8B-B14F-4D97-AF65-F5344CB8AC3E}">
        <p14:creationId xmlns:p14="http://schemas.microsoft.com/office/powerpoint/2010/main" val="418713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8604504" cy="563880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جانم در دستان تو است پدر	پناهگاه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امنم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تویی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سرود پیروزی من	در ضعف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هایم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قوت تویی</a:t>
            </a:r>
          </a:p>
          <a:p>
            <a:pPr algn="r"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لبهایم وصف تو را سراید		چون نا امیدی حمله کند</a:t>
            </a:r>
          </a:p>
          <a:p>
            <a:pPr algn="r" rtl="1">
              <a:lnSpc>
                <a:spcPct val="200000"/>
              </a:lnSpc>
            </a:pP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برافرازم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نیکویت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		با شادی تو را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2" name="کادر متن 1">
            <a:extLst>
              <a:ext uri="{FF2B5EF4-FFF2-40B4-BE49-F238E27FC236}">
                <a16:creationId xmlns:a16="http://schemas.microsoft.com/office/drawing/2014/main" id="{CEF3EC29-C52F-48D6-AF18-E160AF6BDFE0}"/>
              </a:ext>
            </a:extLst>
          </p:cNvPr>
          <p:cNvSpPr txBox="1"/>
          <p:nvPr/>
        </p:nvSpPr>
        <p:spPr>
          <a:xfrm>
            <a:off x="4308348" y="4800600"/>
            <a:ext cx="731290" cy="95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r" rtl="1">
              <a:lnSpc>
                <a:spcPct val="200000"/>
              </a:lnSpc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2825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112</Words>
  <Application>Microsoft Office PowerPoint</Application>
  <PresentationFormat>نمایش روی صفحه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2018-11-16T07:59:36Z</dcterms:modified>
</cp:coreProperties>
</file>