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آهو برای نهرهای آب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جان من مشتاق توست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آرزوی جان منی می ستایمت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قوتم هستی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تو تنها می شوم تسلیم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آرزوی جان منی می ستایمت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رفیق و برادرم هستی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اینکه شاهمی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تو را بیش از هر چه دوست می دارم دنیایم توئی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33</cp:revision>
  <dcterms:created xsi:type="dcterms:W3CDTF">2011-06-03T04:58:01Z</dcterms:created>
  <dcterms:modified xsi:type="dcterms:W3CDTF">2018-05-26T20:13:25Z</dcterms:modified>
</cp:coreProperties>
</file>