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طفلی مضطرب پریشان و نالان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خسته از زندگی گم گشته و گریان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رحم فرمود ناله ام را شنید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خود را در من دمید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وه چه فیض عظیمی آشکار نمود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سلطانی قصرش به روی من گشود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رحم فرمود</a:t>
            </a:r>
          </a:p>
          <a:p>
            <a:pPr rtl="1"/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ناله ام را شنید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خود را در من دمید</a:t>
            </a:r>
          </a:p>
        </p:txBody>
      </p:sp>
    </p:spTree>
    <p:extLst>
      <p:ext uri="{BB962C8B-B14F-4D97-AF65-F5344CB8AC3E}">
        <p14:creationId xmlns:p14="http://schemas.microsoft.com/office/powerpoint/2010/main" val="305435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53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37</cp:revision>
  <dcterms:created xsi:type="dcterms:W3CDTF">2011-06-03T04:58:01Z</dcterms:created>
  <dcterms:modified xsi:type="dcterms:W3CDTF">2018-05-26T20:24:42Z</dcterms:modified>
</cp:coreProperties>
</file>