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 طفلی کوچک در آغوش تو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آرام میگیرم با تو می مانم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تقدیمت کنم زندگیم را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تسلیمت شوم با تمام جان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لمس کن قلبم را تبدیل کن مرا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شبیه تو شوم ای عیسی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من باش پدر کنارم بمان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بارهایم بردار محتاج توام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6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مشتاقم باشم با توای عیسی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تو بشنوم رویت ببینم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می پرستمت منجی و شاهم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چه پر جلالی خداوند من</a:t>
            </a: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و آهنگ : ژیلبرت هوسپیان</a:t>
            </a:r>
          </a:p>
        </p:txBody>
      </p:sp>
    </p:spTree>
    <p:extLst>
      <p:ext uri="{BB962C8B-B14F-4D97-AF65-F5344CB8AC3E}">
        <p14:creationId xmlns:p14="http://schemas.microsoft.com/office/powerpoint/2010/main" val="305435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70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36</cp:revision>
  <dcterms:created xsi:type="dcterms:W3CDTF">2011-06-03T04:58:01Z</dcterms:created>
  <dcterms:modified xsi:type="dcterms:W3CDTF">2018-05-26T20:22:37Z</dcterms:modified>
</cp:coreProperties>
</file>