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9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rtl="1" fontAlgn="base">
              <a:lnSpc>
                <a:spcPct val="200000"/>
              </a:lnSpc>
              <a:spcAft>
                <a:spcPct val="0"/>
              </a:spcAft>
              <a:buFont typeface="Arial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 فرستاد پسرش عیسی را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 fontAlgn="base">
              <a:lnSpc>
                <a:spcPct val="200000"/>
              </a:lnSpc>
              <a:spcAft>
                <a:spcPct val="0"/>
              </a:spcAft>
              <a:buFont typeface="Arial" charset="0"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 مهر شفا داد و عفو فرمود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6019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زیست و مرد تا آزادم سازد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قبر خالی گوید منجیم زنده است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629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زنده است از فردا نترسم 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زنده است ترسی ندارم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دانم آینده در دستهای اوست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248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پس زیستن ارزش دارد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چون او زنده است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629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روزی که من از نهر موت بگذرم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رنجهایم به پایان می رسد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781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چون پس از مرگم آید پیروزی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چشمان خود بینم عیسی زنده است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8270090"/>
      </p:ext>
    </p:extLst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بزودی عیسی به جهان باز آید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عزیزان دانید وقت کم است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032450"/>
      </p:ext>
    </p:extLst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943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وقتی او آید ایمانداران را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به حضور پرجلال خدا برد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 rtl="1" fontAlgn="base">
              <a:lnSpc>
                <a:spcPct val="200000"/>
              </a:lnSpc>
              <a:spcAft>
                <a:spcPct val="0"/>
              </a:spcAft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4635806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103</Words>
  <Application>Microsoft Office PowerPoint</Application>
  <PresentationFormat>نمایش روی صفحه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2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siamak pourkazemi</cp:lastModifiedBy>
  <cp:revision>16</cp:revision>
  <dcterms:created xsi:type="dcterms:W3CDTF">2011-05-11T04:49:46Z</dcterms:created>
  <dcterms:modified xsi:type="dcterms:W3CDTF">2018-10-26T08:45:09Z</dcterms:modified>
</cp:coreProperties>
</file>