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trictFirstAndLastChars="0" saveSubsetFonts="1">
  <p:sldMasterIdLst>
    <p:sldMasterId id="2147483660" r:id="rId1"/>
  </p:sldMasterIdLst>
  <p:notesMasterIdLst>
    <p:notesMasterId r:id="rId11"/>
  </p:notesMasterIdLst>
  <p:handoutMasterIdLst>
    <p:handoutMasterId r:id="rId12"/>
  </p:handoutMasterIdLst>
  <p:sldIdLst>
    <p:sldId id="1235" r:id="rId2"/>
    <p:sldId id="1256" r:id="rId3"/>
    <p:sldId id="1251" r:id="rId4"/>
    <p:sldId id="1252" r:id="rId5"/>
    <p:sldId id="1257" r:id="rId6"/>
    <p:sldId id="1254" r:id="rId7"/>
    <p:sldId id="1253" r:id="rId8"/>
    <p:sldId id="1258" r:id="rId9"/>
    <p:sldId id="1255" r:id="rId10"/>
  </p:sldIdLst>
  <p:sldSz cx="16922750" cy="11880850"/>
  <p:notesSz cx="6858000" cy="8961438"/>
  <p:defaultTextStyle>
    <a:defPPr>
      <a:defRPr lang="fa-I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r" defTabSz="914400" rtl="1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r" defTabSz="914400" rtl="1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r" defTabSz="914400" rtl="1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r" defTabSz="914400" rtl="1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3742">
          <p15:clr>
            <a:srgbClr val="A4A3A4"/>
          </p15:clr>
        </p15:guide>
        <p15:guide id="2" pos="533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D60093"/>
    <a:srgbClr val="66FFFF"/>
    <a:srgbClr val="03BBAE"/>
    <a:srgbClr val="31E9E5"/>
    <a:srgbClr val="00000A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6313" autoAdjust="0"/>
    <p:restoredTop sz="93187" autoAdjust="0"/>
  </p:normalViewPr>
  <p:slideViewPr>
    <p:cSldViewPr>
      <p:cViewPr varScale="1">
        <p:scale>
          <a:sx n="43" d="100"/>
          <a:sy n="43" d="100"/>
        </p:scale>
        <p:origin x="66" y="312"/>
      </p:cViewPr>
      <p:guideLst>
        <p:guide orient="horz" pos="3742"/>
        <p:guide pos="5330"/>
      </p:guideLst>
    </p:cSldViewPr>
  </p:slideViewPr>
  <p:outlineViewPr>
    <p:cViewPr>
      <p:scale>
        <a:sx n="25" d="100"/>
        <a:sy n="25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C9A37DC0-ADF9-441F-86B9-DB5611E163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51175" y="8535988"/>
            <a:ext cx="757238" cy="24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7312" tIns="44450" rIns="87312" bIns="44450">
            <a:spAutoFit/>
          </a:bodyPr>
          <a:lstStyle>
            <a:lvl1pPr defTabSz="868363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434975" defTabSz="868363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868363" defTabSz="868363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303338" defTabSz="868363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736725" defTabSz="868363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193925" algn="l" defTabSz="868363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651125" algn="l" defTabSz="868363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108325" algn="l" defTabSz="868363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565525" algn="l" defTabSz="868363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 rtl="1" eaLnBrk="1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fa-IR" sz="1200">
                <a:latin typeface="Arial" panose="020B0604020202020204" pitchFamily="34" charset="0"/>
                <a:cs typeface="+mn-cs"/>
              </a:rPr>
              <a:t>Page </a:t>
            </a:r>
            <a:fld id="{205A704B-4B90-4F51-9FD5-234029221460}" type="slidenum">
              <a:rPr lang="en-US" altLang="fa-IR" sz="1200" smtClean="0">
                <a:latin typeface="Arial" panose="020B0604020202020204" pitchFamily="34" charset="0"/>
                <a:cs typeface="+mn-cs"/>
              </a:rPr>
              <a:pPr algn="ctr" rtl="1" eaLnBrk="1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altLang="fa-IR" sz="1200">
              <a:latin typeface="Arial" panose="020B0604020202020204" pitchFamily="34" charset="0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E903A3E5-8DDF-4D8D-B5C7-2F5C6A4199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51175" y="8535988"/>
            <a:ext cx="757238" cy="24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7312" tIns="44450" rIns="87312" bIns="44450">
            <a:spAutoFit/>
          </a:bodyPr>
          <a:lstStyle>
            <a:lvl1pPr defTabSz="868363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434975" defTabSz="868363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868363" defTabSz="868363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303338" defTabSz="868363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736725" defTabSz="868363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193925" algn="l" defTabSz="868363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651125" algn="l" defTabSz="868363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108325" algn="l" defTabSz="868363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565525" algn="l" defTabSz="868363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 rtl="1" eaLnBrk="1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fa-IR" sz="1200">
                <a:latin typeface="Arial" panose="020B0604020202020204" pitchFamily="34" charset="0"/>
                <a:cs typeface="+mn-cs"/>
              </a:rPr>
              <a:t>Page </a:t>
            </a:r>
            <a:fld id="{04D680B3-2044-4DB5-8D1F-2E5DC3ADC33D}" type="slidenum">
              <a:rPr lang="en-US" altLang="fa-IR" sz="1200" smtClean="0">
                <a:latin typeface="Arial" panose="020B0604020202020204" pitchFamily="34" charset="0"/>
                <a:cs typeface="+mn-cs"/>
              </a:rPr>
              <a:pPr algn="ctr" rtl="1" eaLnBrk="1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altLang="fa-IR" sz="1200">
              <a:latin typeface="Arial" panose="020B0604020202020204" pitchFamily="34" charset="0"/>
              <a:cs typeface="+mn-cs"/>
            </a:endParaRP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BC5820B6-A7B7-44DA-83A0-2E58139957E6}"/>
              </a:ext>
            </a:extLst>
          </p:cNvPr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044575" y="677863"/>
            <a:ext cx="4768850" cy="334803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D3A7E76A-ABF8-4DF0-BC13-1B31BA8A1D93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256088"/>
            <a:ext cx="5029200" cy="4033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fa-IR" noProof="0"/>
              <a:t>Body Text</a:t>
            </a:r>
          </a:p>
          <a:p>
            <a:pPr lvl="1"/>
            <a:r>
              <a:rPr lang="en-US" altLang="fa-IR" noProof="0"/>
              <a:t>Second Level</a:t>
            </a:r>
          </a:p>
          <a:p>
            <a:pPr lvl="2"/>
            <a:r>
              <a:rPr lang="en-US" altLang="fa-IR" noProof="0"/>
              <a:t>Third Level</a:t>
            </a:r>
          </a:p>
          <a:p>
            <a:pPr lvl="3"/>
            <a:r>
              <a:rPr lang="en-US" altLang="fa-IR" noProof="0"/>
              <a:t>Fourth Level</a:t>
            </a:r>
          </a:p>
          <a:p>
            <a:pPr lvl="4"/>
            <a:r>
              <a:rPr lang="en-US" altLang="fa-IR" noProof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7F621561-69FB-4E39-8342-FC52207C415A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2BC7877D-87C4-4689-A9C4-A5D57C4B1BD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GB" altLang="fa-I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52895C01-C77A-4F33-BE68-50443BDAD9F4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C4DBF1B5-9160-4D43-9292-2AE9413EF09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GB" altLang="fa-I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1075209D-6658-41C5-BD19-518EA7277BA1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00C463C7-4CC6-4915-90DC-220A5B0A683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GB" altLang="fa-I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7446B5DB-D1A0-4D52-B3B1-13D5CC89ED08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1C8D97B9-7FBB-4BA3-A07D-CFE1F9D1DC9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GB" altLang="fa-I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D21B4B29-E4C2-4A4F-BB7B-7BD318655CE3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A511E8FE-6B4E-4E3E-B34A-7CBD745A95C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GB" altLang="fa-I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EA43C295-283B-4ED2-90F1-4E790B2F2E3E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E134EC4E-A34A-4D44-9FA3-5C688AD5C8D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GB" altLang="fa-I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78D7ABD7-1776-4B5B-ADB8-030B54627814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9D7E1FA1-2342-44D4-85DB-389D3B8C5B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GB" altLang="fa-I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A9A3A661-5288-4BB5-AF07-589C0E1D15B1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1180E8A5-2AC3-4914-B6D7-D4542F7CA7B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GB" altLang="fa-I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A16E00BA-1EF0-4298-8D99-57D4938274B0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6191D8AA-790F-40DA-B327-E735B412A77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GB" altLang="fa-I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عنوان اسلاید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4CC7FB7B-4172-40EC-9A66-14BA790229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15344" y="1944390"/>
            <a:ext cx="12692063" cy="4136296"/>
          </a:xfrm>
        </p:spPr>
        <p:txBody>
          <a:bodyPr anchor="b"/>
          <a:lstStyle>
            <a:lvl1pPr algn="ctr">
              <a:defRPr sz="8328"/>
            </a:lvl1pPr>
          </a:lstStyle>
          <a:p>
            <a:r>
              <a:rPr lang="fa-IR"/>
              <a:t>برای ویرایش نسخه اصلی سبک عنوان کلیک کنید</a:t>
            </a:r>
          </a:p>
        </p:txBody>
      </p:sp>
      <p:sp>
        <p:nvSpPr>
          <p:cNvPr id="3" name="زیر نویس 2">
            <a:extLst>
              <a:ext uri="{FF2B5EF4-FFF2-40B4-BE49-F238E27FC236}">
                <a16:creationId xmlns:a16="http://schemas.microsoft.com/office/drawing/2014/main" id="{E7B2C608-0BC3-48A6-90ED-33B2FD2C946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115344" y="6240197"/>
            <a:ext cx="12692063" cy="2868454"/>
          </a:xfrm>
        </p:spPr>
        <p:txBody>
          <a:bodyPr/>
          <a:lstStyle>
            <a:lvl1pPr marL="0" indent="0" algn="ctr">
              <a:buNone/>
              <a:defRPr sz="3331"/>
            </a:lvl1pPr>
            <a:lvl2pPr marL="634594" indent="0" algn="ctr">
              <a:buNone/>
              <a:defRPr sz="2776"/>
            </a:lvl2pPr>
            <a:lvl3pPr marL="1269187" indent="0" algn="ctr">
              <a:buNone/>
              <a:defRPr sz="2498"/>
            </a:lvl3pPr>
            <a:lvl4pPr marL="1903781" indent="0" algn="ctr">
              <a:buNone/>
              <a:defRPr sz="2221"/>
            </a:lvl4pPr>
            <a:lvl5pPr marL="2538374" indent="0" algn="ctr">
              <a:buNone/>
              <a:defRPr sz="2221"/>
            </a:lvl5pPr>
            <a:lvl6pPr marL="3172968" indent="0" algn="ctr">
              <a:buNone/>
              <a:defRPr sz="2221"/>
            </a:lvl6pPr>
            <a:lvl7pPr marL="3807562" indent="0" algn="ctr">
              <a:buNone/>
              <a:defRPr sz="2221"/>
            </a:lvl7pPr>
            <a:lvl8pPr marL="4442155" indent="0" algn="ctr">
              <a:buNone/>
              <a:defRPr sz="2221"/>
            </a:lvl8pPr>
            <a:lvl9pPr marL="5076749" indent="0" algn="ctr">
              <a:buNone/>
              <a:defRPr sz="2221"/>
            </a:lvl9pPr>
          </a:lstStyle>
          <a:p>
            <a:r>
              <a:rPr lang="fa-IR"/>
              <a:t>برای ویرایش نسخه اصلی سبک زیرنویس کلیک کنید</a:t>
            </a:r>
          </a:p>
        </p:txBody>
      </p:sp>
      <p:sp>
        <p:nvSpPr>
          <p:cNvPr id="4" name="نگهدارنده مکان تاریخ 3">
            <a:extLst>
              <a:ext uri="{FF2B5EF4-FFF2-40B4-BE49-F238E27FC236}">
                <a16:creationId xmlns:a16="http://schemas.microsoft.com/office/drawing/2014/main" id="{64960764-1451-431E-A32B-36F6ACCAEA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9464E1-76C0-4AEE-AAFF-DFA3799C64B5}" type="datetimeFigureOut">
              <a:rPr lang="fa-IR"/>
              <a:pPr>
                <a:defRPr/>
              </a:pPr>
              <a:t>04/03/1440</a:t>
            </a:fld>
            <a:endParaRPr lang="fa-IR"/>
          </a:p>
        </p:txBody>
      </p:sp>
      <p:sp>
        <p:nvSpPr>
          <p:cNvPr id="5" name="نگهدارنده مکان پانویس 4">
            <a:extLst>
              <a:ext uri="{FF2B5EF4-FFF2-40B4-BE49-F238E27FC236}">
                <a16:creationId xmlns:a16="http://schemas.microsoft.com/office/drawing/2014/main" id="{0391941F-B9FD-4AFF-9FEC-9087C3A355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6" name="نگهدارنده مکان شماره اسلاید 5">
            <a:extLst>
              <a:ext uri="{FF2B5EF4-FFF2-40B4-BE49-F238E27FC236}">
                <a16:creationId xmlns:a16="http://schemas.microsoft.com/office/drawing/2014/main" id="{2FDF3103-7E3A-4861-BE9E-B32E843CD7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33718A-3DE4-412F-AADB-FE351F591778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830196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 متن عمود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65468BAC-A1FC-49C8-B1FD-071B2BD82D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/>
              <a:t>برای ویرایش نسخه اصلی سبک عنوان کلیک کنید</a:t>
            </a:r>
          </a:p>
        </p:txBody>
      </p:sp>
      <p:sp>
        <p:nvSpPr>
          <p:cNvPr id="3" name="نگهدارنده مکان متن عمودی 2">
            <a:extLst>
              <a:ext uri="{FF2B5EF4-FFF2-40B4-BE49-F238E27FC236}">
                <a16:creationId xmlns:a16="http://schemas.microsoft.com/office/drawing/2014/main" id="{9B489BDB-AA3E-406B-8EEF-B1D5B0F8568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a-IR"/>
              <a:t>ویرایش سبک‌های متن اصلی</a:t>
            </a:r>
          </a:p>
          <a:p>
            <a:pPr lvl="1"/>
            <a:r>
              <a:rPr lang="fa-IR"/>
              <a:t>سطح دوم</a:t>
            </a:r>
          </a:p>
          <a:p>
            <a:pPr lvl="2"/>
            <a:r>
              <a:rPr lang="fa-IR"/>
              <a:t>سطح سوم</a:t>
            </a:r>
          </a:p>
          <a:p>
            <a:pPr lvl="3"/>
            <a:r>
              <a:rPr lang="fa-IR"/>
              <a:t>سطح چهارم</a:t>
            </a:r>
          </a:p>
          <a:p>
            <a:pPr lvl="4"/>
            <a:r>
              <a:rPr lang="fa-IR"/>
              <a:t>سطح پنجم</a:t>
            </a:r>
          </a:p>
        </p:txBody>
      </p:sp>
      <p:sp>
        <p:nvSpPr>
          <p:cNvPr id="4" name="نگهدارنده مکان تاریخ 3">
            <a:extLst>
              <a:ext uri="{FF2B5EF4-FFF2-40B4-BE49-F238E27FC236}">
                <a16:creationId xmlns:a16="http://schemas.microsoft.com/office/drawing/2014/main" id="{D91630EA-F046-4859-ACFC-5D62E5AF5B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6062FC-3C35-495E-827C-F41ED339ED48}" type="datetimeFigureOut">
              <a:rPr lang="fa-IR"/>
              <a:pPr>
                <a:defRPr/>
              </a:pPr>
              <a:t>04/03/1440</a:t>
            </a:fld>
            <a:endParaRPr lang="fa-IR"/>
          </a:p>
        </p:txBody>
      </p:sp>
      <p:sp>
        <p:nvSpPr>
          <p:cNvPr id="5" name="نگهدارنده مکان پانویس 4">
            <a:extLst>
              <a:ext uri="{FF2B5EF4-FFF2-40B4-BE49-F238E27FC236}">
                <a16:creationId xmlns:a16="http://schemas.microsoft.com/office/drawing/2014/main" id="{DB4B0939-1443-43F5-8B58-E921F1B32F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6" name="نگهدارنده مکان شماره اسلاید 5">
            <a:extLst>
              <a:ext uri="{FF2B5EF4-FFF2-40B4-BE49-F238E27FC236}">
                <a16:creationId xmlns:a16="http://schemas.microsoft.com/office/drawing/2014/main" id="{D3518775-6225-4A40-A88D-6E9EF4CBE8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9902C3-A12E-4CE8-B07E-34E11F06B50C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4159070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عمودی و مت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ی 1">
            <a:extLst>
              <a:ext uri="{FF2B5EF4-FFF2-40B4-BE49-F238E27FC236}">
                <a16:creationId xmlns:a16="http://schemas.microsoft.com/office/drawing/2014/main" id="{C49A297E-1F1F-4520-AB51-3F97BCF2DCD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12110343" y="632545"/>
            <a:ext cx="3648968" cy="10068471"/>
          </a:xfrm>
        </p:spPr>
        <p:txBody>
          <a:bodyPr vert="eaVert"/>
          <a:lstStyle/>
          <a:p>
            <a:r>
              <a:rPr lang="fa-IR"/>
              <a:t>برای ویرایش نسخه اصلی سبک عنوان کلیک کنید</a:t>
            </a:r>
          </a:p>
        </p:txBody>
      </p:sp>
      <p:sp>
        <p:nvSpPr>
          <p:cNvPr id="3" name="نگهدارنده مکان متن عمودی 2">
            <a:extLst>
              <a:ext uri="{FF2B5EF4-FFF2-40B4-BE49-F238E27FC236}">
                <a16:creationId xmlns:a16="http://schemas.microsoft.com/office/drawing/2014/main" id="{B99FA4C4-C7B8-4D3F-9EDA-57ED87C876F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163439" y="632545"/>
            <a:ext cx="10735370" cy="10068471"/>
          </a:xfrm>
        </p:spPr>
        <p:txBody>
          <a:bodyPr vert="eaVert"/>
          <a:lstStyle/>
          <a:p>
            <a:pPr lvl="0"/>
            <a:r>
              <a:rPr lang="fa-IR"/>
              <a:t>ویرایش سبک‌های متن اصلی</a:t>
            </a:r>
          </a:p>
          <a:p>
            <a:pPr lvl="1"/>
            <a:r>
              <a:rPr lang="fa-IR"/>
              <a:t>سطح دوم</a:t>
            </a:r>
          </a:p>
          <a:p>
            <a:pPr lvl="2"/>
            <a:r>
              <a:rPr lang="fa-IR"/>
              <a:t>سطح سوم</a:t>
            </a:r>
          </a:p>
          <a:p>
            <a:pPr lvl="3"/>
            <a:r>
              <a:rPr lang="fa-IR"/>
              <a:t>سطح چهارم</a:t>
            </a:r>
          </a:p>
          <a:p>
            <a:pPr lvl="4"/>
            <a:r>
              <a:rPr lang="fa-IR"/>
              <a:t>سطح پنجم</a:t>
            </a:r>
          </a:p>
        </p:txBody>
      </p:sp>
      <p:sp>
        <p:nvSpPr>
          <p:cNvPr id="4" name="نگهدارنده مکان تاریخ 3">
            <a:extLst>
              <a:ext uri="{FF2B5EF4-FFF2-40B4-BE49-F238E27FC236}">
                <a16:creationId xmlns:a16="http://schemas.microsoft.com/office/drawing/2014/main" id="{3468A179-3524-49B3-AB1F-B91781FB47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A75FA7-A231-4B5D-AEAB-1999A3D729D7}" type="datetimeFigureOut">
              <a:rPr lang="fa-IR"/>
              <a:pPr>
                <a:defRPr/>
              </a:pPr>
              <a:t>04/03/1440</a:t>
            </a:fld>
            <a:endParaRPr lang="fa-IR"/>
          </a:p>
        </p:txBody>
      </p:sp>
      <p:sp>
        <p:nvSpPr>
          <p:cNvPr id="5" name="نگهدارنده مکان پانویس 4">
            <a:extLst>
              <a:ext uri="{FF2B5EF4-FFF2-40B4-BE49-F238E27FC236}">
                <a16:creationId xmlns:a16="http://schemas.microsoft.com/office/drawing/2014/main" id="{4E1303AE-CAF3-4C5B-9527-541E616846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6" name="نگهدارنده مکان شماره اسلاید 5">
            <a:extLst>
              <a:ext uri="{FF2B5EF4-FFF2-40B4-BE49-F238E27FC236}">
                <a16:creationId xmlns:a16="http://schemas.microsoft.com/office/drawing/2014/main" id="{5B3CD9C0-2E72-4C31-90FE-63AD9BDE59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3EC0DB-BF64-4CFA-B254-6FCCD4BDE0AD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8174128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 محتو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3DA20357-82FE-441A-900C-154461E4BC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/>
              <a:t>برای ویرایش نسخه اصلی سبک عنوان کلیک کنید</a:t>
            </a:r>
          </a:p>
        </p:txBody>
      </p:sp>
      <p:sp>
        <p:nvSpPr>
          <p:cNvPr id="3" name="نگهدارنده مکان محتوا 2">
            <a:extLst>
              <a:ext uri="{FF2B5EF4-FFF2-40B4-BE49-F238E27FC236}">
                <a16:creationId xmlns:a16="http://schemas.microsoft.com/office/drawing/2014/main" id="{6CC13267-162C-4DFE-9E15-8B7E5F452D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a-IR"/>
              <a:t>ویرایش سبک‌های متن اصلی</a:t>
            </a:r>
          </a:p>
          <a:p>
            <a:pPr lvl="1"/>
            <a:r>
              <a:rPr lang="fa-IR"/>
              <a:t>سطح دوم</a:t>
            </a:r>
          </a:p>
          <a:p>
            <a:pPr lvl="2"/>
            <a:r>
              <a:rPr lang="fa-IR"/>
              <a:t>سطح سوم</a:t>
            </a:r>
          </a:p>
          <a:p>
            <a:pPr lvl="3"/>
            <a:r>
              <a:rPr lang="fa-IR"/>
              <a:t>سطح چهارم</a:t>
            </a:r>
          </a:p>
          <a:p>
            <a:pPr lvl="4"/>
            <a:r>
              <a:rPr lang="fa-IR"/>
              <a:t>سطح پنجم</a:t>
            </a:r>
          </a:p>
        </p:txBody>
      </p:sp>
      <p:sp>
        <p:nvSpPr>
          <p:cNvPr id="4" name="نگهدارنده مکان تاریخ 3">
            <a:extLst>
              <a:ext uri="{FF2B5EF4-FFF2-40B4-BE49-F238E27FC236}">
                <a16:creationId xmlns:a16="http://schemas.microsoft.com/office/drawing/2014/main" id="{4ED932BE-E234-4323-AFAE-D03C15A703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4AF6C0-8DB3-456B-8322-C19E6DCC9064}" type="datetimeFigureOut">
              <a:rPr lang="fa-IR"/>
              <a:pPr>
                <a:defRPr/>
              </a:pPr>
              <a:t>04/03/1440</a:t>
            </a:fld>
            <a:endParaRPr lang="fa-IR"/>
          </a:p>
        </p:txBody>
      </p:sp>
      <p:sp>
        <p:nvSpPr>
          <p:cNvPr id="5" name="نگهدارنده مکان پانویس 4">
            <a:extLst>
              <a:ext uri="{FF2B5EF4-FFF2-40B4-BE49-F238E27FC236}">
                <a16:creationId xmlns:a16="http://schemas.microsoft.com/office/drawing/2014/main" id="{A502FE75-7BDA-47AA-945F-15884A4D03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6" name="نگهدارنده مکان شماره اسلاید 5">
            <a:extLst>
              <a:ext uri="{FF2B5EF4-FFF2-40B4-BE49-F238E27FC236}">
                <a16:creationId xmlns:a16="http://schemas.microsoft.com/office/drawing/2014/main" id="{877A2EA8-D18C-4423-9CFB-4019994FB0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60393E-9821-4BDE-A761-70B79F35EC4C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489769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سربرگ بخ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863A8D4E-4E32-407A-B70D-5506D4F625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625" y="2961963"/>
            <a:ext cx="14595872" cy="4942103"/>
          </a:xfrm>
        </p:spPr>
        <p:txBody>
          <a:bodyPr anchor="b"/>
          <a:lstStyle>
            <a:lvl1pPr>
              <a:defRPr sz="8328"/>
            </a:lvl1pPr>
          </a:lstStyle>
          <a:p>
            <a:r>
              <a:rPr lang="fa-IR"/>
              <a:t>برای ویرایش نسخه اصلی سبک عنوان کلیک کنید</a:t>
            </a:r>
          </a:p>
        </p:txBody>
      </p:sp>
      <p:sp>
        <p:nvSpPr>
          <p:cNvPr id="3" name="نگهدارنده مکان متن 2">
            <a:extLst>
              <a:ext uri="{FF2B5EF4-FFF2-40B4-BE49-F238E27FC236}">
                <a16:creationId xmlns:a16="http://schemas.microsoft.com/office/drawing/2014/main" id="{AB570796-B25A-4911-837C-00F2E9F7B5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54625" y="7950821"/>
            <a:ext cx="14595872" cy="2598935"/>
          </a:xfrm>
        </p:spPr>
        <p:txBody>
          <a:bodyPr/>
          <a:lstStyle>
            <a:lvl1pPr marL="0" indent="0">
              <a:buNone/>
              <a:defRPr sz="3331">
                <a:solidFill>
                  <a:schemeClr val="tx1">
                    <a:tint val="75000"/>
                  </a:schemeClr>
                </a:solidFill>
              </a:defRPr>
            </a:lvl1pPr>
            <a:lvl2pPr marL="634594" indent="0">
              <a:buNone/>
              <a:defRPr sz="2776">
                <a:solidFill>
                  <a:schemeClr val="tx1">
                    <a:tint val="75000"/>
                  </a:schemeClr>
                </a:solidFill>
              </a:defRPr>
            </a:lvl2pPr>
            <a:lvl3pPr marL="1269187" indent="0">
              <a:buNone/>
              <a:defRPr sz="2498">
                <a:solidFill>
                  <a:schemeClr val="tx1">
                    <a:tint val="75000"/>
                  </a:schemeClr>
                </a:solidFill>
              </a:defRPr>
            </a:lvl3pPr>
            <a:lvl4pPr marL="1903781" indent="0">
              <a:buNone/>
              <a:defRPr sz="2221">
                <a:solidFill>
                  <a:schemeClr val="tx1">
                    <a:tint val="75000"/>
                  </a:schemeClr>
                </a:solidFill>
              </a:defRPr>
            </a:lvl4pPr>
            <a:lvl5pPr marL="2538374" indent="0">
              <a:buNone/>
              <a:defRPr sz="2221">
                <a:solidFill>
                  <a:schemeClr val="tx1">
                    <a:tint val="75000"/>
                  </a:schemeClr>
                </a:solidFill>
              </a:defRPr>
            </a:lvl5pPr>
            <a:lvl6pPr marL="3172968" indent="0">
              <a:buNone/>
              <a:defRPr sz="2221">
                <a:solidFill>
                  <a:schemeClr val="tx1">
                    <a:tint val="75000"/>
                  </a:schemeClr>
                </a:solidFill>
              </a:defRPr>
            </a:lvl6pPr>
            <a:lvl7pPr marL="3807562" indent="0">
              <a:buNone/>
              <a:defRPr sz="2221">
                <a:solidFill>
                  <a:schemeClr val="tx1">
                    <a:tint val="75000"/>
                  </a:schemeClr>
                </a:solidFill>
              </a:defRPr>
            </a:lvl7pPr>
            <a:lvl8pPr marL="4442155" indent="0">
              <a:buNone/>
              <a:defRPr sz="2221">
                <a:solidFill>
                  <a:schemeClr val="tx1">
                    <a:tint val="75000"/>
                  </a:schemeClr>
                </a:solidFill>
              </a:defRPr>
            </a:lvl8pPr>
            <a:lvl9pPr marL="5076749" indent="0">
              <a:buNone/>
              <a:defRPr sz="222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a-IR"/>
              <a:t>ویرایش سبک‌های متن اصلی</a:t>
            </a:r>
          </a:p>
        </p:txBody>
      </p:sp>
      <p:sp>
        <p:nvSpPr>
          <p:cNvPr id="4" name="نگهدارنده مکان تاریخ 3">
            <a:extLst>
              <a:ext uri="{FF2B5EF4-FFF2-40B4-BE49-F238E27FC236}">
                <a16:creationId xmlns:a16="http://schemas.microsoft.com/office/drawing/2014/main" id="{125C9F97-AC05-4E1A-BA87-85B265BA56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F7D77A-AD7C-44CD-80F0-FBCBA6EAB8A5}" type="datetimeFigureOut">
              <a:rPr lang="fa-IR"/>
              <a:pPr>
                <a:defRPr/>
              </a:pPr>
              <a:t>04/03/1440</a:t>
            </a:fld>
            <a:endParaRPr lang="fa-IR"/>
          </a:p>
        </p:txBody>
      </p:sp>
      <p:sp>
        <p:nvSpPr>
          <p:cNvPr id="5" name="نگهدارنده مکان پانویس 4">
            <a:extLst>
              <a:ext uri="{FF2B5EF4-FFF2-40B4-BE49-F238E27FC236}">
                <a16:creationId xmlns:a16="http://schemas.microsoft.com/office/drawing/2014/main" id="{ADEDE6CF-30B9-46B5-9355-A0342A2690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6" name="نگهدارنده مکان شماره اسلاید 5">
            <a:extLst>
              <a:ext uri="{FF2B5EF4-FFF2-40B4-BE49-F238E27FC236}">
                <a16:creationId xmlns:a16="http://schemas.microsoft.com/office/drawing/2014/main" id="{C45472B0-D554-4BA4-8CC8-A5900A4125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CA864F-6A67-4134-BAD6-7D27E23B633A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5580368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دو محتو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7752CC8C-40D6-453D-B878-15521C1BF9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/>
              <a:t>برای ویرایش نسخه اصلی سبک عنوان کلیک کنید</a:t>
            </a:r>
          </a:p>
        </p:txBody>
      </p:sp>
      <p:sp>
        <p:nvSpPr>
          <p:cNvPr id="3" name="نگهدارنده مکان محتوا 2">
            <a:extLst>
              <a:ext uri="{FF2B5EF4-FFF2-40B4-BE49-F238E27FC236}">
                <a16:creationId xmlns:a16="http://schemas.microsoft.com/office/drawing/2014/main" id="{35FFF04A-36A4-430B-9B11-852F3B53715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63439" y="3162726"/>
            <a:ext cx="7192169" cy="7538290"/>
          </a:xfrm>
        </p:spPr>
        <p:txBody>
          <a:bodyPr/>
          <a:lstStyle/>
          <a:p>
            <a:pPr lvl="0"/>
            <a:r>
              <a:rPr lang="fa-IR"/>
              <a:t>ویرایش سبک‌های متن اصلی</a:t>
            </a:r>
          </a:p>
          <a:p>
            <a:pPr lvl="1"/>
            <a:r>
              <a:rPr lang="fa-IR"/>
              <a:t>سطح دوم</a:t>
            </a:r>
          </a:p>
          <a:p>
            <a:pPr lvl="2"/>
            <a:r>
              <a:rPr lang="fa-IR"/>
              <a:t>سطح سوم</a:t>
            </a:r>
          </a:p>
          <a:p>
            <a:pPr lvl="3"/>
            <a:r>
              <a:rPr lang="fa-IR"/>
              <a:t>سطح چهارم</a:t>
            </a:r>
          </a:p>
          <a:p>
            <a:pPr lvl="4"/>
            <a:r>
              <a:rPr lang="fa-IR"/>
              <a:t>سطح پنجم</a:t>
            </a:r>
          </a:p>
        </p:txBody>
      </p:sp>
      <p:sp>
        <p:nvSpPr>
          <p:cNvPr id="4" name="نگهدارنده مکان محتوا 3">
            <a:extLst>
              <a:ext uri="{FF2B5EF4-FFF2-40B4-BE49-F238E27FC236}">
                <a16:creationId xmlns:a16="http://schemas.microsoft.com/office/drawing/2014/main" id="{7DF20BB3-7627-4553-8F49-9F8288E86D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567142" y="3162726"/>
            <a:ext cx="7192169" cy="7538290"/>
          </a:xfrm>
        </p:spPr>
        <p:txBody>
          <a:bodyPr/>
          <a:lstStyle/>
          <a:p>
            <a:pPr lvl="0"/>
            <a:r>
              <a:rPr lang="fa-IR"/>
              <a:t>ویرایش سبک‌های متن اصلی</a:t>
            </a:r>
          </a:p>
          <a:p>
            <a:pPr lvl="1"/>
            <a:r>
              <a:rPr lang="fa-IR"/>
              <a:t>سطح دوم</a:t>
            </a:r>
          </a:p>
          <a:p>
            <a:pPr lvl="2"/>
            <a:r>
              <a:rPr lang="fa-IR"/>
              <a:t>سطح سوم</a:t>
            </a:r>
          </a:p>
          <a:p>
            <a:pPr lvl="3"/>
            <a:r>
              <a:rPr lang="fa-IR"/>
              <a:t>سطح چهارم</a:t>
            </a:r>
          </a:p>
          <a:p>
            <a:pPr lvl="4"/>
            <a:r>
              <a:rPr lang="fa-IR"/>
              <a:t>سطح پنجم</a:t>
            </a:r>
          </a:p>
        </p:txBody>
      </p:sp>
      <p:sp>
        <p:nvSpPr>
          <p:cNvPr id="5" name="نگهدارنده مکان تاریخ 3">
            <a:extLst>
              <a:ext uri="{FF2B5EF4-FFF2-40B4-BE49-F238E27FC236}">
                <a16:creationId xmlns:a16="http://schemas.microsoft.com/office/drawing/2014/main" id="{88A161CF-8171-4395-A41E-4C41CDBBFF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C7CD05-C2C7-4226-AE75-6595C1952F38}" type="datetimeFigureOut">
              <a:rPr lang="fa-IR"/>
              <a:pPr>
                <a:defRPr/>
              </a:pPr>
              <a:t>04/03/1440</a:t>
            </a:fld>
            <a:endParaRPr lang="fa-IR"/>
          </a:p>
        </p:txBody>
      </p:sp>
      <p:sp>
        <p:nvSpPr>
          <p:cNvPr id="6" name="نگهدارنده مکان پانویس 4">
            <a:extLst>
              <a:ext uri="{FF2B5EF4-FFF2-40B4-BE49-F238E27FC236}">
                <a16:creationId xmlns:a16="http://schemas.microsoft.com/office/drawing/2014/main" id="{C236DB07-6D1F-419B-9C69-2AB8A1E859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7" name="نگهدارنده مکان شماره اسلاید 5">
            <a:extLst>
              <a:ext uri="{FF2B5EF4-FFF2-40B4-BE49-F238E27FC236}">
                <a16:creationId xmlns:a16="http://schemas.microsoft.com/office/drawing/2014/main" id="{FEC9C30B-13DE-47EE-B0B6-1F1750814E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FD3786-D941-4E0C-AC6C-F089B3C3FC80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7309339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یس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69E20F9B-45EB-4E90-8134-C6D35BBC15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5643" y="632546"/>
            <a:ext cx="14595872" cy="2296415"/>
          </a:xfrm>
        </p:spPr>
        <p:txBody>
          <a:bodyPr/>
          <a:lstStyle/>
          <a:p>
            <a:r>
              <a:rPr lang="fa-IR"/>
              <a:t>برای ویرایش نسخه اصلی سبک عنوان کلیک کنید</a:t>
            </a:r>
          </a:p>
        </p:txBody>
      </p:sp>
      <p:sp>
        <p:nvSpPr>
          <p:cNvPr id="3" name="نگهدارنده مکان متن 2">
            <a:extLst>
              <a:ext uri="{FF2B5EF4-FFF2-40B4-BE49-F238E27FC236}">
                <a16:creationId xmlns:a16="http://schemas.microsoft.com/office/drawing/2014/main" id="{27012717-7390-47D1-9E7A-2C1D32AE7E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65644" y="2912459"/>
            <a:ext cx="7159116" cy="1427351"/>
          </a:xfrm>
        </p:spPr>
        <p:txBody>
          <a:bodyPr anchor="b"/>
          <a:lstStyle>
            <a:lvl1pPr marL="0" indent="0">
              <a:buNone/>
              <a:defRPr sz="3331" b="1"/>
            </a:lvl1pPr>
            <a:lvl2pPr marL="634594" indent="0">
              <a:buNone/>
              <a:defRPr sz="2776" b="1"/>
            </a:lvl2pPr>
            <a:lvl3pPr marL="1269187" indent="0">
              <a:buNone/>
              <a:defRPr sz="2498" b="1"/>
            </a:lvl3pPr>
            <a:lvl4pPr marL="1903781" indent="0">
              <a:buNone/>
              <a:defRPr sz="2221" b="1"/>
            </a:lvl4pPr>
            <a:lvl5pPr marL="2538374" indent="0">
              <a:buNone/>
              <a:defRPr sz="2221" b="1"/>
            </a:lvl5pPr>
            <a:lvl6pPr marL="3172968" indent="0">
              <a:buNone/>
              <a:defRPr sz="2221" b="1"/>
            </a:lvl6pPr>
            <a:lvl7pPr marL="3807562" indent="0">
              <a:buNone/>
              <a:defRPr sz="2221" b="1"/>
            </a:lvl7pPr>
            <a:lvl8pPr marL="4442155" indent="0">
              <a:buNone/>
              <a:defRPr sz="2221" b="1"/>
            </a:lvl8pPr>
            <a:lvl9pPr marL="5076749" indent="0">
              <a:buNone/>
              <a:defRPr sz="2221" b="1"/>
            </a:lvl9pPr>
          </a:lstStyle>
          <a:p>
            <a:pPr lvl="0"/>
            <a:r>
              <a:rPr lang="fa-IR"/>
              <a:t>ویرایش سبک‌های متن اصلی</a:t>
            </a:r>
          </a:p>
        </p:txBody>
      </p:sp>
      <p:sp>
        <p:nvSpPr>
          <p:cNvPr id="4" name="نگهدارنده مکان محتوا 3">
            <a:extLst>
              <a:ext uri="{FF2B5EF4-FFF2-40B4-BE49-F238E27FC236}">
                <a16:creationId xmlns:a16="http://schemas.microsoft.com/office/drawing/2014/main" id="{ABAC5F28-7181-409D-93EC-D767137C1B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65644" y="4339810"/>
            <a:ext cx="7159116" cy="6383208"/>
          </a:xfrm>
        </p:spPr>
        <p:txBody>
          <a:bodyPr/>
          <a:lstStyle/>
          <a:p>
            <a:pPr lvl="0"/>
            <a:r>
              <a:rPr lang="fa-IR"/>
              <a:t>ویرایش سبک‌های متن اصلی</a:t>
            </a:r>
          </a:p>
          <a:p>
            <a:pPr lvl="1"/>
            <a:r>
              <a:rPr lang="fa-IR"/>
              <a:t>سطح دوم</a:t>
            </a:r>
          </a:p>
          <a:p>
            <a:pPr lvl="2"/>
            <a:r>
              <a:rPr lang="fa-IR"/>
              <a:t>سطح سوم</a:t>
            </a:r>
          </a:p>
          <a:p>
            <a:pPr lvl="3"/>
            <a:r>
              <a:rPr lang="fa-IR"/>
              <a:t>سطح چهارم</a:t>
            </a:r>
          </a:p>
          <a:p>
            <a:pPr lvl="4"/>
            <a:r>
              <a:rPr lang="fa-IR"/>
              <a:t>سطح پنجم</a:t>
            </a:r>
          </a:p>
        </p:txBody>
      </p:sp>
      <p:sp>
        <p:nvSpPr>
          <p:cNvPr id="5" name="نگهدارنده مکان متن 4">
            <a:extLst>
              <a:ext uri="{FF2B5EF4-FFF2-40B4-BE49-F238E27FC236}">
                <a16:creationId xmlns:a16="http://schemas.microsoft.com/office/drawing/2014/main" id="{602EF83C-9B3C-4347-9A49-BC0C58385CF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8567142" y="2912459"/>
            <a:ext cx="7194373" cy="1427351"/>
          </a:xfrm>
        </p:spPr>
        <p:txBody>
          <a:bodyPr anchor="b"/>
          <a:lstStyle>
            <a:lvl1pPr marL="0" indent="0">
              <a:buNone/>
              <a:defRPr sz="3331" b="1"/>
            </a:lvl1pPr>
            <a:lvl2pPr marL="634594" indent="0">
              <a:buNone/>
              <a:defRPr sz="2776" b="1"/>
            </a:lvl2pPr>
            <a:lvl3pPr marL="1269187" indent="0">
              <a:buNone/>
              <a:defRPr sz="2498" b="1"/>
            </a:lvl3pPr>
            <a:lvl4pPr marL="1903781" indent="0">
              <a:buNone/>
              <a:defRPr sz="2221" b="1"/>
            </a:lvl4pPr>
            <a:lvl5pPr marL="2538374" indent="0">
              <a:buNone/>
              <a:defRPr sz="2221" b="1"/>
            </a:lvl5pPr>
            <a:lvl6pPr marL="3172968" indent="0">
              <a:buNone/>
              <a:defRPr sz="2221" b="1"/>
            </a:lvl6pPr>
            <a:lvl7pPr marL="3807562" indent="0">
              <a:buNone/>
              <a:defRPr sz="2221" b="1"/>
            </a:lvl7pPr>
            <a:lvl8pPr marL="4442155" indent="0">
              <a:buNone/>
              <a:defRPr sz="2221" b="1"/>
            </a:lvl8pPr>
            <a:lvl9pPr marL="5076749" indent="0">
              <a:buNone/>
              <a:defRPr sz="2221" b="1"/>
            </a:lvl9pPr>
          </a:lstStyle>
          <a:p>
            <a:pPr lvl="0"/>
            <a:r>
              <a:rPr lang="fa-IR"/>
              <a:t>ویرایش سبک‌های متن اصلی</a:t>
            </a:r>
          </a:p>
        </p:txBody>
      </p:sp>
      <p:sp>
        <p:nvSpPr>
          <p:cNvPr id="6" name="نگهدارنده مکان محتوا 5">
            <a:extLst>
              <a:ext uri="{FF2B5EF4-FFF2-40B4-BE49-F238E27FC236}">
                <a16:creationId xmlns:a16="http://schemas.microsoft.com/office/drawing/2014/main" id="{2B308B5F-7E9A-42D4-B1E0-CDB07159549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8567142" y="4339810"/>
            <a:ext cx="7194373" cy="6383208"/>
          </a:xfrm>
        </p:spPr>
        <p:txBody>
          <a:bodyPr/>
          <a:lstStyle/>
          <a:p>
            <a:pPr lvl="0"/>
            <a:r>
              <a:rPr lang="fa-IR"/>
              <a:t>ویرایش سبک‌های متن اصلی</a:t>
            </a:r>
          </a:p>
          <a:p>
            <a:pPr lvl="1"/>
            <a:r>
              <a:rPr lang="fa-IR"/>
              <a:t>سطح دوم</a:t>
            </a:r>
          </a:p>
          <a:p>
            <a:pPr lvl="2"/>
            <a:r>
              <a:rPr lang="fa-IR"/>
              <a:t>سطح سوم</a:t>
            </a:r>
          </a:p>
          <a:p>
            <a:pPr lvl="3"/>
            <a:r>
              <a:rPr lang="fa-IR"/>
              <a:t>سطح چهارم</a:t>
            </a:r>
          </a:p>
          <a:p>
            <a:pPr lvl="4"/>
            <a:r>
              <a:rPr lang="fa-IR"/>
              <a:t>سطح پنجم</a:t>
            </a:r>
          </a:p>
        </p:txBody>
      </p:sp>
      <p:sp>
        <p:nvSpPr>
          <p:cNvPr id="7" name="نگهدارنده مکان تاریخ 3">
            <a:extLst>
              <a:ext uri="{FF2B5EF4-FFF2-40B4-BE49-F238E27FC236}">
                <a16:creationId xmlns:a16="http://schemas.microsoft.com/office/drawing/2014/main" id="{BFC40B66-81EE-42D7-AA0A-63F23D33F5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1325C4-292F-46FC-91D5-AEA1483D1017}" type="datetimeFigureOut">
              <a:rPr lang="fa-IR"/>
              <a:pPr>
                <a:defRPr/>
              </a:pPr>
              <a:t>04/03/1440</a:t>
            </a:fld>
            <a:endParaRPr lang="fa-IR"/>
          </a:p>
        </p:txBody>
      </p:sp>
      <p:sp>
        <p:nvSpPr>
          <p:cNvPr id="8" name="نگهدارنده مکان پانویس 4">
            <a:extLst>
              <a:ext uri="{FF2B5EF4-FFF2-40B4-BE49-F238E27FC236}">
                <a16:creationId xmlns:a16="http://schemas.microsoft.com/office/drawing/2014/main" id="{CEF4C432-1E17-42EC-8B80-BDFA25F28C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9" name="نگهدارنده مکان شماره اسلاید 5">
            <a:extLst>
              <a:ext uri="{FF2B5EF4-FFF2-40B4-BE49-F238E27FC236}">
                <a16:creationId xmlns:a16="http://schemas.microsoft.com/office/drawing/2014/main" id="{8AE713E4-E199-4691-9B94-B457E74775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C2C69B-009A-40FC-B08A-AFBB7F0A063E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4478874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تنها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BA30AE5A-4662-4554-A2B7-64152446F8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/>
              <a:t>برای ویرایش نسخه اصلی سبک عنوان کلیک کنید</a:t>
            </a:r>
          </a:p>
        </p:txBody>
      </p:sp>
      <p:sp>
        <p:nvSpPr>
          <p:cNvPr id="3" name="نگهدارنده مکان تاریخ 3">
            <a:extLst>
              <a:ext uri="{FF2B5EF4-FFF2-40B4-BE49-F238E27FC236}">
                <a16:creationId xmlns:a16="http://schemas.microsoft.com/office/drawing/2014/main" id="{94835CFF-C01A-4AA5-B763-538FB9128D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A060F7-83E8-4AB1-AAE3-6AFBB2E4F83F}" type="datetimeFigureOut">
              <a:rPr lang="fa-IR"/>
              <a:pPr>
                <a:defRPr/>
              </a:pPr>
              <a:t>04/03/1440</a:t>
            </a:fld>
            <a:endParaRPr lang="fa-IR"/>
          </a:p>
        </p:txBody>
      </p:sp>
      <p:sp>
        <p:nvSpPr>
          <p:cNvPr id="4" name="نگهدارنده مکان پانویس 4">
            <a:extLst>
              <a:ext uri="{FF2B5EF4-FFF2-40B4-BE49-F238E27FC236}">
                <a16:creationId xmlns:a16="http://schemas.microsoft.com/office/drawing/2014/main" id="{C52A10D3-BFC3-4F87-9DA0-AC4E984002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5" name="نگهدارنده مکان شماره اسلاید 5">
            <a:extLst>
              <a:ext uri="{FF2B5EF4-FFF2-40B4-BE49-F238E27FC236}">
                <a16:creationId xmlns:a16="http://schemas.microsoft.com/office/drawing/2014/main" id="{05813BF9-98AF-40B3-965E-708C54BE61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2B9459-5347-4CB6-9A50-6CF9669AC100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2555154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خال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نگهدارنده مکان تاریخ 3">
            <a:extLst>
              <a:ext uri="{FF2B5EF4-FFF2-40B4-BE49-F238E27FC236}">
                <a16:creationId xmlns:a16="http://schemas.microsoft.com/office/drawing/2014/main" id="{06ED6264-D2A9-474F-A88E-2D2178ACAB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C993D7-73BF-4D71-AA74-BCB1CFE0CBEA}" type="datetimeFigureOut">
              <a:rPr lang="fa-IR"/>
              <a:pPr>
                <a:defRPr/>
              </a:pPr>
              <a:t>04/03/1440</a:t>
            </a:fld>
            <a:endParaRPr lang="fa-IR"/>
          </a:p>
        </p:txBody>
      </p:sp>
      <p:sp>
        <p:nvSpPr>
          <p:cNvPr id="3" name="نگهدارنده مکان پانویس 4">
            <a:extLst>
              <a:ext uri="{FF2B5EF4-FFF2-40B4-BE49-F238E27FC236}">
                <a16:creationId xmlns:a16="http://schemas.microsoft.com/office/drawing/2014/main" id="{4029B98C-2E39-41F5-A49F-E7AE023A6E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4" name="نگهدارنده مکان شماره اسلاید 5">
            <a:extLst>
              <a:ext uri="{FF2B5EF4-FFF2-40B4-BE49-F238E27FC236}">
                <a16:creationId xmlns:a16="http://schemas.microsoft.com/office/drawing/2014/main" id="{78D6D6A1-FA47-4072-8BF7-F7D8E911E0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9DA698-307A-42C7-B115-7459FE08181D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0013953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ا با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C63AA57A-FAA1-4F2C-BAA9-449E5303E7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5644" y="792057"/>
            <a:ext cx="5458027" cy="2772198"/>
          </a:xfrm>
        </p:spPr>
        <p:txBody>
          <a:bodyPr anchor="b"/>
          <a:lstStyle>
            <a:lvl1pPr>
              <a:defRPr sz="4442"/>
            </a:lvl1pPr>
          </a:lstStyle>
          <a:p>
            <a:r>
              <a:rPr lang="fa-IR"/>
              <a:t>برای ویرایش نسخه اصلی سبک عنوان کلیک کنید</a:t>
            </a:r>
          </a:p>
        </p:txBody>
      </p:sp>
      <p:sp>
        <p:nvSpPr>
          <p:cNvPr id="3" name="نگهدارنده مکان محتوا 2">
            <a:extLst>
              <a:ext uri="{FF2B5EF4-FFF2-40B4-BE49-F238E27FC236}">
                <a16:creationId xmlns:a16="http://schemas.microsoft.com/office/drawing/2014/main" id="{3DE13287-E97F-424D-84E9-CC02FA2181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4373" y="1710623"/>
            <a:ext cx="8567142" cy="8443104"/>
          </a:xfrm>
        </p:spPr>
        <p:txBody>
          <a:bodyPr/>
          <a:lstStyle>
            <a:lvl1pPr>
              <a:defRPr sz="4442"/>
            </a:lvl1pPr>
            <a:lvl2pPr>
              <a:defRPr sz="3886"/>
            </a:lvl2pPr>
            <a:lvl3pPr>
              <a:defRPr sz="3331"/>
            </a:lvl3pPr>
            <a:lvl4pPr>
              <a:defRPr sz="2776"/>
            </a:lvl4pPr>
            <a:lvl5pPr>
              <a:defRPr sz="2776"/>
            </a:lvl5pPr>
            <a:lvl6pPr>
              <a:defRPr sz="2776"/>
            </a:lvl6pPr>
            <a:lvl7pPr>
              <a:defRPr sz="2776"/>
            </a:lvl7pPr>
            <a:lvl8pPr>
              <a:defRPr sz="2776"/>
            </a:lvl8pPr>
            <a:lvl9pPr>
              <a:defRPr sz="2776"/>
            </a:lvl9pPr>
          </a:lstStyle>
          <a:p>
            <a:pPr lvl="0"/>
            <a:r>
              <a:rPr lang="fa-IR"/>
              <a:t>ویرایش سبک‌های متن اصلی</a:t>
            </a:r>
          </a:p>
          <a:p>
            <a:pPr lvl="1"/>
            <a:r>
              <a:rPr lang="fa-IR"/>
              <a:t>سطح دوم</a:t>
            </a:r>
          </a:p>
          <a:p>
            <a:pPr lvl="2"/>
            <a:r>
              <a:rPr lang="fa-IR"/>
              <a:t>سطح سوم</a:t>
            </a:r>
          </a:p>
          <a:p>
            <a:pPr lvl="3"/>
            <a:r>
              <a:rPr lang="fa-IR"/>
              <a:t>سطح چهارم</a:t>
            </a:r>
          </a:p>
          <a:p>
            <a:pPr lvl="4"/>
            <a:r>
              <a:rPr lang="fa-IR"/>
              <a:t>سطح پنجم</a:t>
            </a:r>
          </a:p>
        </p:txBody>
      </p:sp>
      <p:sp>
        <p:nvSpPr>
          <p:cNvPr id="4" name="نگهدارنده مکان متن 3">
            <a:extLst>
              <a:ext uri="{FF2B5EF4-FFF2-40B4-BE49-F238E27FC236}">
                <a16:creationId xmlns:a16="http://schemas.microsoft.com/office/drawing/2014/main" id="{48FABD71-18AB-42EA-BD0B-961613F974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165644" y="3564255"/>
            <a:ext cx="5458027" cy="6603223"/>
          </a:xfrm>
        </p:spPr>
        <p:txBody>
          <a:bodyPr/>
          <a:lstStyle>
            <a:lvl1pPr marL="0" indent="0">
              <a:buNone/>
              <a:defRPr sz="2221"/>
            </a:lvl1pPr>
            <a:lvl2pPr marL="634594" indent="0">
              <a:buNone/>
              <a:defRPr sz="1943"/>
            </a:lvl2pPr>
            <a:lvl3pPr marL="1269187" indent="0">
              <a:buNone/>
              <a:defRPr sz="1666"/>
            </a:lvl3pPr>
            <a:lvl4pPr marL="1903781" indent="0">
              <a:buNone/>
              <a:defRPr sz="1388"/>
            </a:lvl4pPr>
            <a:lvl5pPr marL="2538374" indent="0">
              <a:buNone/>
              <a:defRPr sz="1388"/>
            </a:lvl5pPr>
            <a:lvl6pPr marL="3172968" indent="0">
              <a:buNone/>
              <a:defRPr sz="1388"/>
            </a:lvl6pPr>
            <a:lvl7pPr marL="3807562" indent="0">
              <a:buNone/>
              <a:defRPr sz="1388"/>
            </a:lvl7pPr>
            <a:lvl8pPr marL="4442155" indent="0">
              <a:buNone/>
              <a:defRPr sz="1388"/>
            </a:lvl8pPr>
            <a:lvl9pPr marL="5076749" indent="0">
              <a:buNone/>
              <a:defRPr sz="1388"/>
            </a:lvl9pPr>
          </a:lstStyle>
          <a:p>
            <a:pPr lvl="0"/>
            <a:r>
              <a:rPr lang="fa-IR"/>
              <a:t>ویرایش سبک‌های متن اصلی</a:t>
            </a:r>
          </a:p>
        </p:txBody>
      </p:sp>
      <p:sp>
        <p:nvSpPr>
          <p:cNvPr id="5" name="نگهدارنده مکان تاریخ 3">
            <a:extLst>
              <a:ext uri="{FF2B5EF4-FFF2-40B4-BE49-F238E27FC236}">
                <a16:creationId xmlns:a16="http://schemas.microsoft.com/office/drawing/2014/main" id="{80494C5F-EF2B-4CF0-9CFF-43FB47AD2C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62F819-9213-4ABC-91A2-CDEFE621FAF5}" type="datetimeFigureOut">
              <a:rPr lang="fa-IR"/>
              <a:pPr>
                <a:defRPr/>
              </a:pPr>
              <a:t>04/03/1440</a:t>
            </a:fld>
            <a:endParaRPr lang="fa-IR"/>
          </a:p>
        </p:txBody>
      </p:sp>
      <p:sp>
        <p:nvSpPr>
          <p:cNvPr id="6" name="نگهدارنده مکان پانویس 4">
            <a:extLst>
              <a:ext uri="{FF2B5EF4-FFF2-40B4-BE49-F238E27FC236}">
                <a16:creationId xmlns:a16="http://schemas.microsoft.com/office/drawing/2014/main" id="{B1EC2983-265D-43A9-8F2B-8FDB3FCC3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7" name="نگهدارنده مکان شماره اسلاید 5">
            <a:extLst>
              <a:ext uri="{FF2B5EF4-FFF2-40B4-BE49-F238E27FC236}">
                <a16:creationId xmlns:a16="http://schemas.microsoft.com/office/drawing/2014/main" id="{EB114775-2959-4E5C-A58D-1388A6D70F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A97793-0CC5-4D47-BE7E-8738005CBCC7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4926503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تصویر با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52676B24-B54A-4872-8840-0F8667DB4D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5644" y="792057"/>
            <a:ext cx="5458027" cy="2772198"/>
          </a:xfrm>
        </p:spPr>
        <p:txBody>
          <a:bodyPr anchor="b"/>
          <a:lstStyle>
            <a:lvl1pPr>
              <a:defRPr sz="4442"/>
            </a:lvl1pPr>
          </a:lstStyle>
          <a:p>
            <a:r>
              <a:rPr lang="fa-IR"/>
              <a:t>برای ویرایش نسخه اصلی سبک عنوان کلیک کنید</a:t>
            </a:r>
          </a:p>
        </p:txBody>
      </p:sp>
      <p:sp>
        <p:nvSpPr>
          <p:cNvPr id="3" name="نگهدارنده مکان تصویر 2">
            <a:extLst>
              <a:ext uri="{FF2B5EF4-FFF2-40B4-BE49-F238E27FC236}">
                <a16:creationId xmlns:a16="http://schemas.microsoft.com/office/drawing/2014/main" id="{7FEDBBE3-884B-4790-83DB-ACC10AFE263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7194373" y="1710623"/>
            <a:ext cx="8567142" cy="8443104"/>
          </a:xfrm>
        </p:spPr>
        <p:txBody>
          <a:bodyPr/>
          <a:lstStyle>
            <a:lvl1pPr marL="0" indent="0">
              <a:buNone/>
              <a:defRPr sz="4442"/>
            </a:lvl1pPr>
            <a:lvl2pPr marL="634594" indent="0">
              <a:buNone/>
              <a:defRPr sz="3886"/>
            </a:lvl2pPr>
            <a:lvl3pPr marL="1269187" indent="0">
              <a:buNone/>
              <a:defRPr sz="3331"/>
            </a:lvl3pPr>
            <a:lvl4pPr marL="1903781" indent="0">
              <a:buNone/>
              <a:defRPr sz="2776"/>
            </a:lvl4pPr>
            <a:lvl5pPr marL="2538374" indent="0">
              <a:buNone/>
              <a:defRPr sz="2776"/>
            </a:lvl5pPr>
            <a:lvl6pPr marL="3172968" indent="0">
              <a:buNone/>
              <a:defRPr sz="2776"/>
            </a:lvl6pPr>
            <a:lvl7pPr marL="3807562" indent="0">
              <a:buNone/>
              <a:defRPr sz="2776"/>
            </a:lvl7pPr>
            <a:lvl8pPr marL="4442155" indent="0">
              <a:buNone/>
              <a:defRPr sz="2776"/>
            </a:lvl8pPr>
            <a:lvl9pPr marL="5076749" indent="0">
              <a:buNone/>
              <a:defRPr sz="2776"/>
            </a:lvl9pPr>
          </a:lstStyle>
          <a:p>
            <a:pPr lvl="0"/>
            <a:endParaRPr lang="fa-IR" noProof="0"/>
          </a:p>
        </p:txBody>
      </p:sp>
      <p:sp>
        <p:nvSpPr>
          <p:cNvPr id="4" name="نگهدارنده مکان متن 3">
            <a:extLst>
              <a:ext uri="{FF2B5EF4-FFF2-40B4-BE49-F238E27FC236}">
                <a16:creationId xmlns:a16="http://schemas.microsoft.com/office/drawing/2014/main" id="{4A8A7C6E-9731-4DBB-89F6-72A67479EB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165644" y="3564255"/>
            <a:ext cx="5458027" cy="6603223"/>
          </a:xfrm>
        </p:spPr>
        <p:txBody>
          <a:bodyPr/>
          <a:lstStyle>
            <a:lvl1pPr marL="0" indent="0">
              <a:buNone/>
              <a:defRPr sz="2221"/>
            </a:lvl1pPr>
            <a:lvl2pPr marL="634594" indent="0">
              <a:buNone/>
              <a:defRPr sz="1943"/>
            </a:lvl2pPr>
            <a:lvl3pPr marL="1269187" indent="0">
              <a:buNone/>
              <a:defRPr sz="1666"/>
            </a:lvl3pPr>
            <a:lvl4pPr marL="1903781" indent="0">
              <a:buNone/>
              <a:defRPr sz="1388"/>
            </a:lvl4pPr>
            <a:lvl5pPr marL="2538374" indent="0">
              <a:buNone/>
              <a:defRPr sz="1388"/>
            </a:lvl5pPr>
            <a:lvl6pPr marL="3172968" indent="0">
              <a:buNone/>
              <a:defRPr sz="1388"/>
            </a:lvl6pPr>
            <a:lvl7pPr marL="3807562" indent="0">
              <a:buNone/>
              <a:defRPr sz="1388"/>
            </a:lvl7pPr>
            <a:lvl8pPr marL="4442155" indent="0">
              <a:buNone/>
              <a:defRPr sz="1388"/>
            </a:lvl8pPr>
            <a:lvl9pPr marL="5076749" indent="0">
              <a:buNone/>
              <a:defRPr sz="1388"/>
            </a:lvl9pPr>
          </a:lstStyle>
          <a:p>
            <a:pPr lvl="0"/>
            <a:r>
              <a:rPr lang="fa-IR"/>
              <a:t>ویرایش سبک‌های متن اصلی</a:t>
            </a:r>
          </a:p>
        </p:txBody>
      </p:sp>
      <p:sp>
        <p:nvSpPr>
          <p:cNvPr id="5" name="نگهدارنده مکان تاریخ 3">
            <a:extLst>
              <a:ext uri="{FF2B5EF4-FFF2-40B4-BE49-F238E27FC236}">
                <a16:creationId xmlns:a16="http://schemas.microsoft.com/office/drawing/2014/main" id="{3EF7FBBE-13F1-405F-96D7-A70CB2E3E3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CE27E7-2F6B-4E3D-B64A-ACB7E1FB1131}" type="datetimeFigureOut">
              <a:rPr lang="fa-IR"/>
              <a:pPr>
                <a:defRPr/>
              </a:pPr>
              <a:t>04/03/1440</a:t>
            </a:fld>
            <a:endParaRPr lang="fa-IR"/>
          </a:p>
        </p:txBody>
      </p:sp>
      <p:sp>
        <p:nvSpPr>
          <p:cNvPr id="6" name="نگهدارنده مکان پانویس 4">
            <a:extLst>
              <a:ext uri="{FF2B5EF4-FFF2-40B4-BE49-F238E27FC236}">
                <a16:creationId xmlns:a16="http://schemas.microsoft.com/office/drawing/2014/main" id="{A0FDF61C-389B-455E-A1D5-90CF45EE7C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7" name="نگهدارنده مکان شماره اسلاید 5">
            <a:extLst>
              <a:ext uri="{FF2B5EF4-FFF2-40B4-BE49-F238E27FC236}">
                <a16:creationId xmlns:a16="http://schemas.microsoft.com/office/drawing/2014/main" id="{D1BEA3A0-D4C1-4266-A6F5-8F88B19A6F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A8345D-6058-496A-9094-88D740CEFA87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6034191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نگهدارنده مکان عنوان 1">
            <a:extLst>
              <a:ext uri="{FF2B5EF4-FFF2-40B4-BE49-F238E27FC236}">
                <a16:creationId xmlns:a16="http://schemas.microsoft.com/office/drawing/2014/main" id="{0B82E0F1-F117-48F8-A813-EDD9F71B57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3638" y="631825"/>
            <a:ext cx="14595475" cy="229711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fa-IR"/>
              <a:t>برای ویرایش نسخه اصلی سبک عنوان کلیک کنید</a:t>
            </a:r>
          </a:p>
        </p:txBody>
      </p:sp>
      <p:sp>
        <p:nvSpPr>
          <p:cNvPr id="3" name="نگهدارنده مکان متن 2">
            <a:extLst>
              <a:ext uri="{FF2B5EF4-FFF2-40B4-BE49-F238E27FC236}">
                <a16:creationId xmlns:a16="http://schemas.microsoft.com/office/drawing/2014/main" id="{1DF3234F-4A7F-4384-8375-E25C522279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63638" y="3162300"/>
            <a:ext cx="14595475" cy="75390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fa-IR"/>
              <a:t>ویرایش سبک‌های متن اصلی</a:t>
            </a:r>
          </a:p>
          <a:p>
            <a:pPr lvl="1"/>
            <a:r>
              <a:rPr lang="fa-IR"/>
              <a:t>سطح دوم</a:t>
            </a:r>
          </a:p>
          <a:p>
            <a:pPr lvl="2"/>
            <a:r>
              <a:rPr lang="fa-IR"/>
              <a:t>سطح سوم</a:t>
            </a:r>
          </a:p>
          <a:p>
            <a:pPr lvl="3"/>
            <a:r>
              <a:rPr lang="fa-IR"/>
              <a:t>سطح چهارم</a:t>
            </a:r>
          </a:p>
          <a:p>
            <a:pPr lvl="4"/>
            <a:r>
              <a:rPr lang="fa-IR"/>
              <a:t>سطح پنجم</a:t>
            </a:r>
          </a:p>
        </p:txBody>
      </p:sp>
      <p:sp>
        <p:nvSpPr>
          <p:cNvPr id="4" name="نگهدارنده مکان تاریخ 3">
            <a:extLst>
              <a:ext uri="{FF2B5EF4-FFF2-40B4-BE49-F238E27FC236}">
                <a16:creationId xmlns:a16="http://schemas.microsoft.com/office/drawing/2014/main" id="{895FC030-9455-4055-8022-A6993FA1B65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952288" y="11012488"/>
            <a:ext cx="3806825" cy="6318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 rtl="1" eaLnBrk="1" fontAlgn="auto" hangingPunct="1">
              <a:spcBef>
                <a:spcPts val="0"/>
              </a:spcBef>
              <a:spcAft>
                <a:spcPts val="0"/>
              </a:spcAft>
              <a:defRPr sz="1666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CE2E201-E05F-45E9-813D-8858AE8116BE}" type="datetimeFigureOut">
              <a:rPr lang="fa-IR"/>
              <a:pPr>
                <a:defRPr/>
              </a:pPr>
              <a:t>04/03/1440</a:t>
            </a:fld>
            <a:endParaRPr lang="fa-IR"/>
          </a:p>
        </p:txBody>
      </p:sp>
      <p:sp>
        <p:nvSpPr>
          <p:cNvPr id="5" name="نگهدارنده مکان پانویس 4">
            <a:extLst>
              <a:ext uri="{FF2B5EF4-FFF2-40B4-BE49-F238E27FC236}">
                <a16:creationId xmlns:a16="http://schemas.microsoft.com/office/drawing/2014/main" id="{96F48D3B-2E49-47DA-A310-5E4704D3D8A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605463" y="11012488"/>
            <a:ext cx="5711825" cy="6318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 rtl="1" eaLnBrk="1" fontAlgn="auto" hangingPunct="1">
              <a:spcBef>
                <a:spcPts val="0"/>
              </a:spcBef>
              <a:spcAft>
                <a:spcPts val="0"/>
              </a:spcAft>
              <a:defRPr sz="1666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6" name="نگهدارنده مکان شماره اسلاید 5">
            <a:extLst>
              <a:ext uri="{FF2B5EF4-FFF2-40B4-BE49-F238E27FC236}">
                <a16:creationId xmlns:a16="http://schemas.microsoft.com/office/drawing/2014/main" id="{363254C0-059D-4247-A1DF-7E06557B15F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3638" y="11012488"/>
            <a:ext cx="3806825" cy="6318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 rtl="1" eaLnBrk="1" fontAlgn="auto" hangingPunct="1">
              <a:spcBef>
                <a:spcPts val="0"/>
              </a:spcBef>
              <a:spcAft>
                <a:spcPts val="0"/>
              </a:spcAft>
              <a:defRPr sz="1666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AF7401C-19B0-493A-BF26-6B89086853D3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r" defTabSz="1268413" rtl="1" fontAlgn="base">
        <a:lnSpc>
          <a:spcPct val="90000"/>
        </a:lnSpc>
        <a:spcBef>
          <a:spcPct val="0"/>
        </a:spcBef>
        <a:spcAft>
          <a:spcPct val="0"/>
        </a:spcAft>
        <a:defRPr sz="6100" kern="1200">
          <a:solidFill>
            <a:schemeClr val="tx1"/>
          </a:solidFill>
          <a:latin typeface="+mj-lt"/>
          <a:ea typeface="+mj-ea"/>
          <a:cs typeface="+mj-cs"/>
        </a:defRPr>
      </a:lvl1pPr>
      <a:lvl2pPr algn="r" defTabSz="1268413" rtl="1" fontAlgn="base">
        <a:lnSpc>
          <a:spcPct val="90000"/>
        </a:lnSpc>
        <a:spcBef>
          <a:spcPct val="0"/>
        </a:spcBef>
        <a:spcAft>
          <a:spcPct val="0"/>
        </a:spcAft>
        <a:defRPr sz="6100">
          <a:solidFill>
            <a:schemeClr val="tx1"/>
          </a:solidFill>
          <a:latin typeface="Calibri Light" panose="020F0302020204030204" pitchFamily="34" charset="0"/>
          <a:cs typeface="Times New Roman" panose="02020603050405020304" pitchFamily="18" charset="0"/>
        </a:defRPr>
      </a:lvl2pPr>
      <a:lvl3pPr algn="r" defTabSz="1268413" rtl="1" fontAlgn="base">
        <a:lnSpc>
          <a:spcPct val="90000"/>
        </a:lnSpc>
        <a:spcBef>
          <a:spcPct val="0"/>
        </a:spcBef>
        <a:spcAft>
          <a:spcPct val="0"/>
        </a:spcAft>
        <a:defRPr sz="6100">
          <a:solidFill>
            <a:schemeClr val="tx1"/>
          </a:solidFill>
          <a:latin typeface="Calibri Light" panose="020F0302020204030204" pitchFamily="34" charset="0"/>
          <a:cs typeface="Times New Roman" panose="02020603050405020304" pitchFamily="18" charset="0"/>
        </a:defRPr>
      </a:lvl3pPr>
      <a:lvl4pPr algn="r" defTabSz="1268413" rtl="1" fontAlgn="base">
        <a:lnSpc>
          <a:spcPct val="90000"/>
        </a:lnSpc>
        <a:spcBef>
          <a:spcPct val="0"/>
        </a:spcBef>
        <a:spcAft>
          <a:spcPct val="0"/>
        </a:spcAft>
        <a:defRPr sz="6100">
          <a:solidFill>
            <a:schemeClr val="tx1"/>
          </a:solidFill>
          <a:latin typeface="Calibri Light" panose="020F0302020204030204" pitchFamily="34" charset="0"/>
          <a:cs typeface="Times New Roman" panose="02020603050405020304" pitchFamily="18" charset="0"/>
        </a:defRPr>
      </a:lvl4pPr>
      <a:lvl5pPr algn="r" defTabSz="1268413" rtl="1" fontAlgn="base">
        <a:lnSpc>
          <a:spcPct val="90000"/>
        </a:lnSpc>
        <a:spcBef>
          <a:spcPct val="0"/>
        </a:spcBef>
        <a:spcAft>
          <a:spcPct val="0"/>
        </a:spcAft>
        <a:defRPr sz="6100">
          <a:solidFill>
            <a:schemeClr val="tx1"/>
          </a:solidFill>
          <a:latin typeface="Calibri Light" panose="020F0302020204030204" pitchFamily="34" charset="0"/>
          <a:cs typeface="Times New Roman" panose="02020603050405020304" pitchFamily="18" charset="0"/>
        </a:defRPr>
      </a:lvl5pPr>
      <a:lvl6pPr marL="457200" algn="r" defTabSz="1268413" rtl="1" fontAlgn="base">
        <a:lnSpc>
          <a:spcPct val="90000"/>
        </a:lnSpc>
        <a:spcBef>
          <a:spcPct val="0"/>
        </a:spcBef>
        <a:spcAft>
          <a:spcPct val="0"/>
        </a:spcAft>
        <a:defRPr sz="6100">
          <a:solidFill>
            <a:schemeClr val="tx1"/>
          </a:solidFill>
          <a:latin typeface="Calibri Light" panose="020F0302020204030204" pitchFamily="34" charset="0"/>
          <a:cs typeface="Times New Roman" panose="02020603050405020304" pitchFamily="18" charset="0"/>
        </a:defRPr>
      </a:lvl6pPr>
      <a:lvl7pPr marL="914400" algn="r" defTabSz="1268413" rtl="1" fontAlgn="base">
        <a:lnSpc>
          <a:spcPct val="90000"/>
        </a:lnSpc>
        <a:spcBef>
          <a:spcPct val="0"/>
        </a:spcBef>
        <a:spcAft>
          <a:spcPct val="0"/>
        </a:spcAft>
        <a:defRPr sz="6100">
          <a:solidFill>
            <a:schemeClr val="tx1"/>
          </a:solidFill>
          <a:latin typeface="Calibri Light" panose="020F0302020204030204" pitchFamily="34" charset="0"/>
          <a:cs typeface="Times New Roman" panose="02020603050405020304" pitchFamily="18" charset="0"/>
        </a:defRPr>
      </a:lvl7pPr>
      <a:lvl8pPr marL="1371600" algn="r" defTabSz="1268413" rtl="1" fontAlgn="base">
        <a:lnSpc>
          <a:spcPct val="90000"/>
        </a:lnSpc>
        <a:spcBef>
          <a:spcPct val="0"/>
        </a:spcBef>
        <a:spcAft>
          <a:spcPct val="0"/>
        </a:spcAft>
        <a:defRPr sz="6100">
          <a:solidFill>
            <a:schemeClr val="tx1"/>
          </a:solidFill>
          <a:latin typeface="Calibri Light" panose="020F0302020204030204" pitchFamily="34" charset="0"/>
          <a:cs typeface="Times New Roman" panose="02020603050405020304" pitchFamily="18" charset="0"/>
        </a:defRPr>
      </a:lvl8pPr>
      <a:lvl9pPr marL="1828800" algn="r" defTabSz="1268413" rtl="1" fontAlgn="base">
        <a:lnSpc>
          <a:spcPct val="90000"/>
        </a:lnSpc>
        <a:spcBef>
          <a:spcPct val="0"/>
        </a:spcBef>
        <a:spcAft>
          <a:spcPct val="0"/>
        </a:spcAft>
        <a:defRPr sz="6100">
          <a:solidFill>
            <a:schemeClr val="tx1"/>
          </a:solidFill>
          <a:latin typeface="Calibri Light" panose="020F0302020204030204" pitchFamily="34" charset="0"/>
          <a:cs typeface="Times New Roman" panose="02020603050405020304" pitchFamily="18" charset="0"/>
        </a:defRPr>
      </a:lvl9pPr>
    </p:titleStyle>
    <p:bodyStyle>
      <a:lvl1pPr marL="315913" indent="-315913" algn="r" defTabSz="1268413" rtl="1" fontAlgn="base">
        <a:lnSpc>
          <a:spcPct val="90000"/>
        </a:lnSpc>
        <a:spcBef>
          <a:spcPts val="1388"/>
        </a:spcBef>
        <a:spcAft>
          <a:spcPct val="0"/>
        </a:spcAft>
        <a:buFont typeface="Arial" panose="020B0604020202020204" pitchFamily="34" charset="0"/>
        <a:buChar char="•"/>
        <a:defRPr sz="3800" kern="1200">
          <a:solidFill>
            <a:schemeClr val="tx1"/>
          </a:solidFill>
          <a:latin typeface="+mn-lt"/>
          <a:ea typeface="+mn-ea"/>
          <a:cs typeface="+mn-cs"/>
        </a:defRPr>
      </a:lvl1pPr>
      <a:lvl2pPr marL="950913" indent="-315913" algn="r" defTabSz="1268413" rtl="1" fontAlgn="base">
        <a:lnSpc>
          <a:spcPct val="90000"/>
        </a:lnSpc>
        <a:spcBef>
          <a:spcPts val="700"/>
        </a:spcBef>
        <a:spcAft>
          <a:spcPct val="0"/>
        </a:spcAft>
        <a:buFont typeface="Arial" panose="020B0604020202020204" pitchFamily="34" charset="0"/>
        <a:buChar char="•"/>
        <a:defRPr sz="3300" kern="1200">
          <a:solidFill>
            <a:schemeClr val="tx1"/>
          </a:solidFill>
          <a:latin typeface="+mn-lt"/>
          <a:ea typeface="+mn-ea"/>
          <a:cs typeface="+mn-cs"/>
        </a:defRPr>
      </a:lvl2pPr>
      <a:lvl3pPr marL="1585913" indent="-315913" algn="r" defTabSz="1268413" rtl="1" fontAlgn="base">
        <a:lnSpc>
          <a:spcPct val="90000"/>
        </a:lnSpc>
        <a:spcBef>
          <a:spcPts val="700"/>
        </a:spcBef>
        <a:spcAft>
          <a:spcPct val="0"/>
        </a:spcAft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2220913" indent="-315913" algn="r" defTabSz="1268413" rtl="1" fontAlgn="base">
        <a:lnSpc>
          <a:spcPct val="90000"/>
        </a:lnSpc>
        <a:spcBef>
          <a:spcPts val="7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854325" indent="-315913" algn="r" defTabSz="1268413" rtl="1" fontAlgn="base">
        <a:lnSpc>
          <a:spcPct val="90000"/>
        </a:lnSpc>
        <a:spcBef>
          <a:spcPts val="7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490265" indent="-317297" algn="r" defTabSz="1269187" rtl="1" eaLnBrk="1" latinLnBrk="0" hangingPunct="1">
        <a:lnSpc>
          <a:spcPct val="90000"/>
        </a:lnSpc>
        <a:spcBef>
          <a:spcPts val="694"/>
        </a:spcBef>
        <a:buFont typeface="Arial" panose="020B0604020202020204" pitchFamily="34" charset="0"/>
        <a:buChar char="•"/>
        <a:defRPr sz="2498" kern="1200">
          <a:solidFill>
            <a:schemeClr val="tx1"/>
          </a:solidFill>
          <a:latin typeface="+mn-lt"/>
          <a:ea typeface="+mn-ea"/>
          <a:cs typeface="+mn-cs"/>
        </a:defRPr>
      </a:lvl6pPr>
      <a:lvl7pPr marL="4124858" indent="-317297" algn="r" defTabSz="1269187" rtl="1" eaLnBrk="1" latinLnBrk="0" hangingPunct="1">
        <a:lnSpc>
          <a:spcPct val="90000"/>
        </a:lnSpc>
        <a:spcBef>
          <a:spcPts val="694"/>
        </a:spcBef>
        <a:buFont typeface="Arial" panose="020B0604020202020204" pitchFamily="34" charset="0"/>
        <a:buChar char="•"/>
        <a:defRPr sz="2498" kern="1200">
          <a:solidFill>
            <a:schemeClr val="tx1"/>
          </a:solidFill>
          <a:latin typeface="+mn-lt"/>
          <a:ea typeface="+mn-ea"/>
          <a:cs typeface="+mn-cs"/>
        </a:defRPr>
      </a:lvl7pPr>
      <a:lvl8pPr marL="4759452" indent="-317297" algn="r" defTabSz="1269187" rtl="1" eaLnBrk="1" latinLnBrk="0" hangingPunct="1">
        <a:lnSpc>
          <a:spcPct val="90000"/>
        </a:lnSpc>
        <a:spcBef>
          <a:spcPts val="694"/>
        </a:spcBef>
        <a:buFont typeface="Arial" panose="020B0604020202020204" pitchFamily="34" charset="0"/>
        <a:buChar char="•"/>
        <a:defRPr sz="2498" kern="1200">
          <a:solidFill>
            <a:schemeClr val="tx1"/>
          </a:solidFill>
          <a:latin typeface="+mn-lt"/>
          <a:ea typeface="+mn-ea"/>
          <a:cs typeface="+mn-cs"/>
        </a:defRPr>
      </a:lvl8pPr>
      <a:lvl9pPr marL="5394046" indent="-317297" algn="r" defTabSz="1269187" rtl="1" eaLnBrk="1" latinLnBrk="0" hangingPunct="1">
        <a:lnSpc>
          <a:spcPct val="90000"/>
        </a:lnSpc>
        <a:spcBef>
          <a:spcPts val="694"/>
        </a:spcBef>
        <a:buFont typeface="Arial" panose="020B0604020202020204" pitchFamily="34" charset="0"/>
        <a:buChar char="•"/>
        <a:defRPr sz="249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a-IR"/>
      </a:defPPr>
      <a:lvl1pPr marL="0" algn="r" defTabSz="1269187" rtl="1" eaLnBrk="1" latinLnBrk="0" hangingPunct="1">
        <a:defRPr sz="2498" kern="1200">
          <a:solidFill>
            <a:schemeClr val="tx1"/>
          </a:solidFill>
          <a:latin typeface="+mn-lt"/>
          <a:ea typeface="+mn-ea"/>
          <a:cs typeface="+mn-cs"/>
        </a:defRPr>
      </a:lvl1pPr>
      <a:lvl2pPr marL="634594" algn="r" defTabSz="1269187" rtl="1" eaLnBrk="1" latinLnBrk="0" hangingPunct="1">
        <a:defRPr sz="2498" kern="1200">
          <a:solidFill>
            <a:schemeClr val="tx1"/>
          </a:solidFill>
          <a:latin typeface="+mn-lt"/>
          <a:ea typeface="+mn-ea"/>
          <a:cs typeface="+mn-cs"/>
        </a:defRPr>
      </a:lvl2pPr>
      <a:lvl3pPr marL="1269187" algn="r" defTabSz="1269187" rtl="1" eaLnBrk="1" latinLnBrk="0" hangingPunct="1">
        <a:defRPr sz="2498" kern="1200">
          <a:solidFill>
            <a:schemeClr val="tx1"/>
          </a:solidFill>
          <a:latin typeface="+mn-lt"/>
          <a:ea typeface="+mn-ea"/>
          <a:cs typeface="+mn-cs"/>
        </a:defRPr>
      </a:lvl3pPr>
      <a:lvl4pPr marL="1903781" algn="r" defTabSz="1269187" rtl="1" eaLnBrk="1" latinLnBrk="0" hangingPunct="1">
        <a:defRPr sz="2498" kern="1200">
          <a:solidFill>
            <a:schemeClr val="tx1"/>
          </a:solidFill>
          <a:latin typeface="+mn-lt"/>
          <a:ea typeface="+mn-ea"/>
          <a:cs typeface="+mn-cs"/>
        </a:defRPr>
      </a:lvl4pPr>
      <a:lvl5pPr marL="2538374" algn="r" defTabSz="1269187" rtl="1" eaLnBrk="1" latinLnBrk="0" hangingPunct="1">
        <a:defRPr sz="2498" kern="1200">
          <a:solidFill>
            <a:schemeClr val="tx1"/>
          </a:solidFill>
          <a:latin typeface="+mn-lt"/>
          <a:ea typeface="+mn-ea"/>
          <a:cs typeface="+mn-cs"/>
        </a:defRPr>
      </a:lvl5pPr>
      <a:lvl6pPr marL="3172968" algn="r" defTabSz="1269187" rtl="1" eaLnBrk="1" latinLnBrk="0" hangingPunct="1">
        <a:defRPr sz="2498" kern="1200">
          <a:solidFill>
            <a:schemeClr val="tx1"/>
          </a:solidFill>
          <a:latin typeface="+mn-lt"/>
          <a:ea typeface="+mn-ea"/>
          <a:cs typeface="+mn-cs"/>
        </a:defRPr>
      </a:lvl6pPr>
      <a:lvl7pPr marL="3807562" algn="r" defTabSz="1269187" rtl="1" eaLnBrk="1" latinLnBrk="0" hangingPunct="1">
        <a:defRPr sz="2498" kern="1200">
          <a:solidFill>
            <a:schemeClr val="tx1"/>
          </a:solidFill>
          <a:latin typeface="+mn-lt"/>
          <a:ea typeface="+mn-ea"/>
          <a:cs typeface="+mn-cs"/>
        </a:defRPr>
      </a:lvl7pPr>
      <a:lvl8pPr marL="4442155" algn="r" defTabSz="1269187" rtl="1" eaLnBrk="1" latinLnBrk="0" hangingPunct="1">
        <a:defRPr sz="2498" kern="1200">
          <a:solidFill>
            <a:schemeClr val="tx1"/>
          </a:solidFill>
          <a:latin typeface="+mn-lt"/>
          <a:ea typeface="+mn-ea"/>
          <a:cs typeface="+mn-cs"/>
        </a:defRPr>
      </a:lvl8pPr>
      <a:lvl9pPr marL="5076749" algn="r" defTabSz="1269187" rtl="1" eaLnBrk="1" latinLnBrk="0" hangingPunct="1">
        <a:defRPr sz="249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2371" name="Rectangle 3">
            <a:extLst>
              <a:ext uri="{FF2B5EF4-FFF2-40B4-BE49-F238E27FC236}">
                <a16:creationId xmlns:a16="http://schemas.microsoft.com/office/drawing/2014/main" id="{BC8CD145-7EF4-44E7-9DBB-909DA52FEF8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0" y="2124075"/>
            <a:ext cx="16922750" cy="8208963"/>
          </a:xfrm>
        </p:spPr>
        <p:txBody>
          <a:bodyPr/>
          <a:lstStyle/>
          <a:p>
            <a:pPr marL="0" indent="0" algn="ctr" defTabSz="1269187" fontAlgn="auto">
              <a:lnSpc>
                <a:spcPct val="20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fa-IR" altLang="fa-IR" sz="6600" dirty="0">
                <a:solidFill>
                  <a:schemeClr val="bg1"/>
                </a:solidFill>
                <a:effectLst>
                  <a:outerShdw blurRad="38100" dist="38100" dir="2700000" algn="tl">
                    <a:srgbClr val="676767"/>
                  </a:outerShdw>
                </a:effectLst>
                <a:latin typeface="Lotus Elam Thin" pitchFamily="2" charset="0"/>
                <a:cs typeface="B Titr" panose="00000700000000000000" pitchFamily="2" charset="-78"/>
              </a:rPr>
              <a:t>در آن شب مقدس و فروزان</a:t>
            </a:r>
          </a:p>
          <a:p>
            <a:pPr marL="0" indent="0" algn="ctr" defTabSz="1269187" fontAlgn="auto">
              <a:lnSpc>
                <a:spcPct val="20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fa-IR" altLang="fa-IR" sz="6600" dirty="0" err="1">
                <a:solidFill>
                  <a:schemeClr val="bg1"/>
                </a:solidFill>
                <a:effectLst>
                  <a:outerShdw blurRad="38100" dist="38100" dir="2700000" algn="tl">
                    <a:srgbClr val="676767"/>
                  </a:outerShdw>
                </a:effectLst>
                <a:latin typeface="Lotus Elam Thin" pitchFamily="2" charset="0"/>
                <a:cs typeface="B Titr" panose="00000700000000000000" pitchFamily="2" charset="-78"/>
              </a:rPr>
              <a:t>منجی</a:t>
            </a:r>
            <a:r>
              <a:rPr lang="fa-IR" altLang="fa-IR" sz="6600" dirty="0">
                <a:solidFill>
                  <a:schemeClr val="bg1"/>
                </a:solidFill>
                <a:effectLst>
                  <a:outerShdw blurRad="38100" dist="38100" dir="2700000" algn="tl">
                    <a:srgbClr val="676767"/>
                  </a:outerShdw>
                </a:effectLst>
                <a:latin typeface="Lotus Elam Thin" pitchFamily="2" charset="0"/>
                <a:cs typeface="B Titr" panose="00000700000000000000" pitchFamily="2" charset="-78"/>
              </a:rPr>
              <a:t> من مولود گشت در این جهان</a:t>
            </a:r>
          </a:p>
          <a:p>
            <a:pPr marL="0" indent="0" algn="ctr" defTabSz="1269187" fontAlgn="auto">
              <a:lnSpc>
                <a:spcPct val="20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fa-IR" altLang="fa-IR" sz="6600" dirty="0">
                <a:solidFill>
                  <a:schemeClr val="bg1"/>
                </a:solidFill>
                <a:effectLst>
                  <a:outerShdw blurRad="38100" dist="38100" dir="2700000" algn="tl">
                    <a:srgbClr val="676767"/>
                  </a:outerShdw>
                </a:effectLst>
                <a:latin typeface="Lotus Elam Thin" pitchFamily="2" charset="0"/>
                <a:cs typeface="B Titr" panose="00000700000000000000" pitchFamily="2" charset="-78"/>
              </a:rPr>
              <a:t>تشنگان عالم در انتظارش</a:t>
            </a:r>
          </a:p>
          <a:p>
            <a:pPr marL="0" indent="0" algn="ctr" defTabSz="1269187" fontAlgn="auto">
              <a:lnSpc>
                <a:spcPct val="20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GB" altLang="fa-IR" sz="6600" dirty="0">
              <a:solidFill>
                <a:schemeClr val="bg1"/>
              </a:solidFill>
              <a:effectLst>
                <a:outerShdw blurRad="38100" dist="38100" dir="2700000" algn="tl">
                  <a:srgbClr val="676767"/>
                </a:outerShdw>
              </a:effectLst>
              <a:latin typeface="Lotus Elam Thin" pitchFamily="2" charset="0"/>
              <a:cs typeface="B Titr" panose="00000700000000000000" pitchFamily="2" charset="-78"/>
            </a:endParaRPr>
          </a:p>
        </p:txBody>
      </p:sp>
    </p:spTree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2371" name="Rectangle 3">
            <a:extLst>
              <a:ext uri="{FF2B5EF4-FFF2-40B4-BE49-F238E27FC236}">
                <a16:creationId xmlns:a16="http://schemas.microsoft.com/office/drawing/2014/main" id="{BC8CD145-7EF4-44E7-9DBB-909DA52FEF8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0" y="2124075"/>
            <a:ext cx="16922750" cy="8208963"/>
          </a:xfrm>
        </p:spPr>
        <p:txBody>
          <a:bodyPr/>
          <a:lstStyle/>
          <a:p>
            <a:pPr marL="0" indent="0" algn="ctr" defTabSz="1269187" fontAlgn="auto">
              <a:lnSpc>
                <a:spcPct val="20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fa-IR" altLang="fa-IR" sz="6600" dirty="0">
                <a:solidFill>
                  <a:schemeClr val="bg1"/>
                </a:solidFill>
                <a:effectLst>
                  <a:outerShdw blurRad="38100" dist="38100" dir="2700000" algn="tl">
                    <a:srgbClr val="676767"/>
                  </a:outerShdw>
                </a:effectLst>
                <a:latin typeface="Lotus Elam Thin" pitchFamily="2" charset="0"/>
                <a:cs typeface="B Titr" panose="00000700000000000000" pitchFamily="2" charset="-78"/>
              </a:rPr>
              <a:t>تا او ظاهر شود در </a:t>
            </a:r>
            <a:r>
              <a:rPr lang="fa-IR" altLang="fa-IR" sz="6600" dirty="0" err="1">
                <a:solidFill>
                  <a:schemeClr val="bg1"/>
                </a:solidFill>
                <a:effectLst>
                  <a:outerShdw blurRad="38100" dist="38100" dir="2700000" algn="tl">
                    <a:srgbClr val="676767"/>
                  </a:outerShdw>
                </a:effectLst>
                <a:latin typeface="Lotus Elam Thin" pitchFamily="2" charset="0"/>
                <a:cs typeface="B Titr" panose="00000700000000000000" pitchFamily="2" charset="-78"/>
              </a:rPr>
              <a:t>جلالش</a:t>
            </a:r>
            <a:endParaRPr lang="fa-IR" altLang="fa-IR" sz="6600" dirty="0">
              <a:solidFill>
                <a:schemeClr val="bg1"/>
              </a:solidFill>
              <a:effectLst>
                <a:outerShdw blurRad="38100" dist="38100" dir="2700000" algn="tl">
                  <a:srgbClr val="676767"/>
                </a:outerShdw>
              </a:effectLst>
              <a:latin typeface="Lotus Elam Thin" pitchFamily="2" charset="0"/>
              <a:cs typeface="B Titr" panose="00000700000000000000" pitchFamily="2" charset="-78"/>
            </a:endParaRPr>
          </a:p>
          <a:p>
            <a:pPr marL="0" indent="0" algn="ctr" defTabSz="1269187" fontAlgn="auto">
              <a:lnSpc>
                <a:spcPct val="20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fa-IR" altLang="fa-IR" sz="6600" dirty="0">
                <a:solidFill>
                  <a:schemeClr val="bg1"/>
                </a:solidFill>
                <a:effectLst>
                  <a:outerShdw blurRad="38100" dist="38100" dir="2700000" algn="tl">
                    <a:srgbClr val="676767"/>
                  </a:outerShdw>
                </a:effectLst>
                <a:latin typeface="Lotus Elam Thin" pitchFamily="2" charset="0"/>
                <a:cs typeface="B Titr" panose="00000700000000000000" pitchFamily="2" charset="-78"/>
              </a:rPr>
              <a:t>کلمه جسم گردید و آشکار شد</a:t>
            </a:r>
          </a:p>
          <a:p>
            <a:pPr marL="0" indent="0" algn="ctr" defTabSz="1269187" fontAlgn="auto">
              <a:lnSpc>
                <a:spcPct val="20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fa-IR" altLang="fa-IR" sz="6600" dirty="0">
                <a:solidFill>
                  <a:schemeClr val="bg1"/>
                </a:solidFill>
                <a:effectLst>
                  <a:outerShdw blurRad="38100" dist="38100" dir="2700000" algn="tl">
                    <a:srgbClr val="676767"/>
                  </a:outerShdw>
                </a:effectLst>
                <a:latin typeface="Lotus Elam Thin" pitchFamily="2" charset="0"/>
                <a:cs typeface="B Titr" panose="00000700000000000000" pitchFamily="2" charset="-78"/>
              </a:rPr>
              <a:t>نوری عظیم بر ما طلوع نمود</a:t>
            </a:r>
            <a:endParaRPr lang="en-GB" altLang="fa-IR" sz="6600" dirty="0">
              <a:solidFill>
                <a:schemeClr val="bg1"/>
              </a:solidFill>
              <a:effectLst>
                <a:outerShdw blurRad="38100" dist="38100" dir="2700000" algn="tl">
                  <a:srgbClr val="676767"/>
                </a:outerShdw>
              </a:effectLst>
              <a:latin typeface="Lotus Elam Thin" pitchFamily="2" charset="0"/>
              <a:cs typeface="B Titr" panose="00000700000000000000" pitchFamily="2" charset="-78"/>
            </a:endParaRPr>
          </a:p>
        </p:txBody>
      </p:sp>
    </p:spTree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59778" name="Rectangle 2">
            <a:extLst>
              <a:ext uri="{FF2B5EF4-FFF2-40B4-BE49-F238E27FC236}">
                <a16:creationId xmlns:a16="http://schemas.microsoft.com/office/drawing/2014/main" id="{3B18DCA1-D05E-45B8-8318-DB1C0B78F28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298575" y="2359025"/>
            <a:ext cx="14430375" cy="7181850"/>
          </a:xfrm>
        </p:spPr>
        <p:txBody>
          <a:bodyPr/>
          <a:lstStyle/>
          <a:p>
            <a:pPr marL="0" indent="0" algn="ctr" defTabSz="1269187" fontAlgn="auto">
              <a:lnSpc>
                <a:spcPct val="20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fa-IR" altLang="fa-IR" sz="6600" dirty="0">
                <a:solidFill>
                  <a:schemeClr val="bg1"/>
                </a:solidFill>
                <a:effectLst>
                  <a:outerShdw blurRad="38100" dist="38100" dir="2700000" algn="tl">
                    <a:srgbClr val="676767"/>
                  </a:outerShdw>
                </a:effectLst>
                <a:latin typeface="Lotus Elam Thin" pitchFamily="2" charset="0"/>
                <a:cs typeface="B Titr" panose="00000700000000000000" pitchFamily="2" charset="-78"/>
              </a:rPr>
              <a:t>تمجید کنید، </a:t>
            </a:r>
            <a:r>
              <a:rPr lang="fa-IR" altLang="fa-IR" sz="6600" dirty="0" err="1">
                <a:solidFill>
                  <a:schemeClr val="bg1"/>
                </a:solidFill>
                <a:effectLst>
                  <a:outerShdw blurRad="38100" dist="38100" dir="2700000" algn="tl">
                    <a:srgbClr val="676767"/>
                  </a:outerShdw>
                </a:effectLst>
                <a:latin typeface="Lotus Elam Thin" pitchFamily="2" charset="0"/>
                <a:cs typeface="B Titr" panose="00000700000000000000" pitchFamily="2" charset="-78"/>
              </a:rPr>
              <a:t>سرودها</a:t>
            </a:r>
            <a:r>
              <a:rPr lang="fa-IR" altLang="fa-IR" sz="6600" dirty="0">
                <a:solidFill>
                  <a:schemeClr val="bg1"/>
                </a:solidFill>
                <a:effectLst>
                  <a:outerShdw blurRad="38100" dist="38100" dir="2700000" algn="tl">
                    <a:srgbClr val="676767"/>
                  </a:outerShdw>
                </a:effectLst>
                <a:latin typeface="Lotus Elam Thin" pitchFamily="2" charset="0"/>
                <a:cs typeface="B Titr" panose="00000700000000000000" pitchFamily="2" charset="-78"/>
              </a:rPr>
              <a:t> بسرایید</a:t>
            </a:r>
          </a:p>
          <a:p>
            <a:pPr marL="0" indent="0" algn="ctr" defTabSz="1269187" fontAlgn="auto">
              <a:lnSpc>
                <a:spcPct val="20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fa-IR" altLang="fa-IR" sz="6600" dirty="0">
                <a:solidFill>
                  <a:schemeClr val="bg1"/>
                </a:solidFill>
                <a:effectLst>
                  <a:outerShdw blurRad="38100" dist="38100" dir="2700000" algn="tl">
                    <a:srgbClr val="676767"/>
                  </a:outerShdw>
                </a:effectLst>
                <a:latin typeface="Lotus Elam Thin" pitchFamily="2" charset="0"/>
                <a:cs typeface="B Titr" panose="00000700000000000000" pitchFamily="2" charset="-78"/>
              </a:rPr>
              <a:t>اندر حضور آن مولود، زانو زنید</a:t>
            </a:r>
          </a:p>
          <a:p>
            <a:pPr marL="0" indent="0" algn="ctr" defTabSz="1269187" fontAlgn="auto">
              <a:lnSpc>
                <a:spcPct val="20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fa-IR" altLang="fa-IR" sz="6600" dirty="0">
                <a:solidFill>
                  <a:schemeClr val="bg1"/>
                </a:solidFill>
                <a:effectLst>
                  <a:outerShdw blurRad="38100" dist="38100" dir="2700000" algn="tl">
                    <a:srgbClr val="676767"/>
                  </a:outerShdw>
                </a:effectLst>
                <a:latin typeface="Lotus Elam Thin" pitchFamily="2" charset="0"/>
                <a:cs typeface="B Titr" panose="00000700000000000000" pitchFamily="2" charset="-78"/>
              </a:rPr>
              <a:t>در حضور آن مولود زانو زنید</a:t>
            </a:r>
          </a:p>
        </p:txBody>
      </p:sp>
    </p:spTree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60802" name="Rectangle 2">
            <a:extLst>
              <a:ext uri="{FF2B5EF4-FFF2-40B4-BE49-F238E27FC236}">
                <a16:creationId xmlns:a16="http://schemas.microsoft.com/office/drawing/2014/main" id="{1403B4E6-E237-4B21-A24D-B1B5A7F254B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0" y="2124075"/>
            <a:ext cx="16922750" cy="8424863"/>
          </a:xfrm>
        </p:spPr>
        <p:txBody>
          <a:bodyPr/>
          <a:lstStyle/>
          <a:p>
            <a:pPr marL="0" indent="0" algn="ctr" defTabSz="1269187" fontAlgn="auto">
              <a:lnSpc>
                <a:spcPct val="20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fa-IR" altLang="fa-IR" sz="6600" dirty="0">
                <a:solidFill>
                  <a:schemeClr val="bg1"/>
                </a:solidFill>
                <a:effectLst>
                  <a:outerShdw blurRad="38100" dist="38100" dir="2700000" algn="tl">
                    <a:srgbClr val="676767"/>
                  </a:outerShdw>
                </a:effectLst>
                <a:latin typeface="Lotus Elam Thin" pitchFamily="2" charset="0"/>
                <a:cs typeface="B Titr" panose="00000700000000000000" pitchFamily="2" charset="-78"/>
              </a:rPr>
              <a:t>حکم مسیح، محبت حقیقی است</a:t>
            </a:r>
          </a:p>
          <a:p>
            <a:pPr marL="0" indent="0" algn="ctr" defTabSz="1269187" fontAlgn="auto">
              <a:lnSpc>
                <a:spcPct val="20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fa-IR" altLang="fa-IR" sz="6600" dirty="0">
                <a:solidFill>
                  <a:schemeClr val="bg1"/>
                </a:solidFill>
                <a:effectLst>
                  <a:outerShdw blurRad="38100" dist="38100" dir="2700000" algn="tl">
                    <a:srgbClr val="676767"/>
                  </a:outerShdw>
                </a:effectLst>
                <a:latin typeface="Lotus Elam Thin" pitchFamily="2" charset="0"/>
                <a:cs typeface="B Titr" panose="00000700000000000000" pitchFamily="2" charset="-78"/>
              </a:rPr>
              <a:t>انجیل او، انجیل سلامتی است</a:t>
            </a:r>
          </a:p>
          <a:p>
            <a:pPr marL="0" indent="0" algn="ctr" defTabSz="1269187" fontAlgn="auto">
              <a:lnSpc>
                <a:spcPct val="20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fa-IR" altLang="fa-IR" sz="6600" dirty="0">
                <a:solidFill>
                  <a:schemeClr val="bg1"/>
                </a:solidFill>
                <a:effectLst>
                  <a:outerShdw blurRad="38100" dist="38100" dir="2700000" algn="tl">
                    <a:srgbClr val="676767"/>
                  </a:outerShdw>
                </a:effectLst>
                <a:latin typeface="Lotus Elam Thin" pitchFamily="2" charset="0"/>
                <a:cs typeface="B Titr" panose="00000700000000000000" pitchFamily="2" charset="-78"/>
              </a:rPr>
              <a:t>در قدرت نام مسیح شود دور</a:t>
            </a:r>
          </a:p>
          <a:p>
            <a:pPr marL="0" indent="0" algn="ctr" defTabSz="1269187" fontAlgn="auto">
              <a:lnSpc>
                <a:spcPct val="20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fa-IR" altLang="fa-IR" sz="6600" dirty="0">
              <a:solidFill>
                <a:schemeClr val="bg1"/>
              </a:solidFill>
              <a:effectLst>
                <a:outerShdw blurRad="38100" dist="38100" dir="2700000" algn="tl">
                  <a:srgbClr val="676767"/>
                </a:outerShdw>
              </a:effectLst>
              <a:latin typeface="Lotus Elam Thin" pitchFamily="2" charset="0"/>
              <a:cs typeface="B Titr" panose="00000700000000000000" pitchFamily="2" charset="-78"/>
            </a:endParaRPr>
          </a:p>
        </p:txBody>
      </p:sp>
    </p:spTree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60802" name="Rectangle 2">
            <a:extLst>
              <a:ext uri="{FF2B5EF4-FFF2-40B4-BE49-F238E27FC236}">
                <a16:creationId xmlns:a16="http://schemas.microsoft.com/office/drawing/2014/main" id="{1403B4E6-E237-4B21-A24D-B1B5A7F254B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-20638" y="2232025"/>
            <a:ext cx="16922751" cy="8461375"/>
          </a:xfrm>
        </p:spPr>
        <p:txBody>
          <a:bodyPr/>
          <a:lstStyle/>
          <a:p>
            <a:pPr marL="0" indent="0" algn="ctr" defTabSz="1269187" fontAlgn="auto">
              <a:lnSpc>
                <a:spcPct val="20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fa-IR" altLang="fa-IR" sz="6600" dirty="0">
                <a:solidFill>
                  <a:schemeClr val="bg1"/>
                </a:solidFill>
                <a:effectLst>
                  <a:outerShdw blurRad="38100" dist="38100" dir="2700000" algn="tl">
                    <a:srgbClr val="676767"/>
                  </a:outerShdw>
                </a:effectLst>
                <a:latin typeface="Lotus Elam Thin" pitchFamily="2" charset="0"/>
                <a:cs typeface="B Titr" panose="00000700000000000000" pitchFamily="2" charset="-78"/>
              </a:rPr>
              <a:t>غم و اندو و آنگه بخشد سرور</a:t>
            </a:r>
          </a:p>
          <a:p>
            <a:pPr marL="0" indent="0" algn="ctr" defTabSz="1269187" fontAlgn="auto">
              <a:lnSpc>
                <a:spcPct val="20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fa-IR" altLang="fa-IR" sz="6600" dirty="0" err="1">
                <a:solidFill>
                  <a:schemeClr val="bg1"/>
                </a:solidFill>
                <a:effectLst>
                  <a:outerShdw blurRad="38100" dist="38100" dir="2700000" algn="tl">
                    <a:srgbClr val="676767"/>
                  </a:outerShdw>
                </a:effectLst>
                <a:latin typeface="Lotus Elam Thin" pitchFamily="2" charset="0"/>
                <a:cs typeface="B Titr" panose="00000700000000000000" pitchFamily="2" charset="-78"/>
              </a:rPr>
              <a:t>سرودهای</a:t>
            </a:r>
            <a:r>
              <a:rPr lang="fa-IR" altLang="fa-IR" sz="6600" dirty="0">
                <a:solidFill>
                  <a:schemeClr val="bg1"/>
                </a:solidFill>
                <a:effectLst>
                  <a:outerShdw blurRad="38100" dist="38100" dir="2700000" algn="tl">
                    <a:srgbClr val="676767"/>
                  </a:outerShdw>
                </a:effectLst>
                <a:latin typeface="Lotus Elam Thin" pitchFamily="2" charset="0"/>
                <a:cs typeface="B Titr" panose="00000700000000000000" pitchFamily="2" charset="-78"/>
              </a:rPr>
              <a:t> شادمانی نعمت او است</a:t>
            </a:r>
          </a:p>
          <a:p>
            <a:pPr marL="0" indent="0" algn="ctr" defTabSz="1269187" fontAlgn="auto">
              <a:lnSpc>
                <a:spcPct val="20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fa-IR" altLang="fa-IR" sz="6600" dirty="0">
                <a:solidFill>
                  <a:schemeClr val="bg1"/>
                </a:solidFill>
                <a:effectLst>
                  <a:outerShdw blurRad="38100" dist="38100" dir="2700000" algn="tl">
                    <a:srgbClr val="676767"/>
                  </a:outerShdw>
                </a:effectLst>
                <a:latin typeface="Lotus Elam Thin" pitchFamily="2" charset="0"/>
                <a:cs typeface="B Titr" panose="00000700000000000000" pitchFamily="2" charset="-78"/>
              </a:rPr>
              <a:t>همه از رحمت و فیض او است</a:t>
            </a:r>
          </a:p>
        </p:txBody>
      </p:sp>
    </p:spTree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0194" name="Rectangle 2">
            <a:extLst>
              <a:ext uri="{FF2B5EF4-FFF2-40B4-BE49-F238E27FC236}">
                <a16:creationId xmlns:a16="http://schemas.microsoft.com/office/drawing/2014/main" id="{D1CCE1CA-541E-4335-8168-6F6C0B568637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80975" y="2359025"/>
            <a:ext cx="16633825" cy="8261350"/>
          </a:xfrm>
        </p:spPr>
        <p:txBody>
          <a:bodyPr/>
          <a:lstStyle/>
          <a:p>
            <a:pPr marL="0" indent="0" algn="ctr" defTabSz="1269187" fontAlgn="auto">
              <a:lnSpc>
                <a:spcPct val="20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fa-IR" altLang="fa-IR" sz="6600" dirty="0">
                <a:solidFill>
                  <a:schemeClr val="bg1"/>
                </a:solidFill>
                <a:effectLst>
                  <a:outerShdw blurRad="38100" dist="38100" dir="2700000" algn="tl">
                    <a:srgbClr val="676767"/>
                  </a:outerShdw>
                </a:effectLst>
                <a:latin typeface="Lotus Elam Thin" pitchFamily="2" charset="0"/>
                <a:cs typeface="B Titr" panose="00000700000000000000" pitchFamily="2" charset="-78"/>
              </a:rPr>
              <a:t>تمجید کنید، </a:t>
            </a:r>
            <a:r>
              <a:rPr lang="fa-IR" altLang="fa-IR" sz="6600" dirty="0" err="1">
                <a:solidFill>
                  <a:schemeClr val="bg1"/>
                </a:solidFill>
                <a:effectLst>
                  <a:outerShdw blurRad="38100" dist="38100" dir="2700000" algn="tl">
                    <a:srgbClr val="676767"/>
                  </a:outerShdw>
                </a:effectLst>
                <a:latin typeface="Lotus Elam Thin" pitchFamily="2" charset="0"/>
                <a:cs typeface="B Titr" panose="00000700000000000000" pitchFamily="2" charset="-78"/>
              </a:rPr>
              <a:t>سرودها</a:t>
            </a:r>
            <a:r>
              <a:rPr lang="fa-IR" altLang="fa-IR" sz="6600" dirty="0">
                <a:solidFill>
                  <a:schemeClr val="bg1"/>
                </a:solidFill>
                <a:effectLst>
                  <a:outerShdw blurRad="38100" dist="38100" dir="2700000" algn="tl">
                    <a:srgbClr val="676767"/>
                  </a:outerShdw>
                </a:effectLst>
                <a:latin typeface="Lotus Elam Thin" pitchFamily="2" charset="0"/>
                <a:cs typeface="B Titr" panose="00000700000000000000" pitchFamily="2" charset="-78"/>
              </a:rPr>
              <a:t> بسرایید</a:t>
            </a:r>
          </a:p>
          <a:p>
            <a:pPr marL="0" indent="0" algn="ctr" defTabSz="1269187" fontAlgn="auto">
              <a:lnSpc>
                <a:spcPct val="20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fa-IR" altLang="fa-IR" sz="6600" dirty="0">
                <a:solidFill>
                  <a:schemeClr val="bg1"/>
                </a:solidFill>
                <a:effectLst>
                  <a:outerShdw blurRad="38100" dist="38100" dir="2700000" algn="tl">
                    <a:srgbClr val="676767"/>
                  </a:outerShdw>
                </a:effectLst>
                <a:latin typeface="Lotus Elam Thin" pitchFamily="2" charset="0"/>
                <a:cs typeface="B Titr" panose="00000700000000000000" pitchFamily="2" charset="-78"/>
              </a:rPr>
              <a:t>اندر حضور آن مولود، زانو زنید</a:t>
            </a:r>
          </a:p>
          <a:p>
            <a:pPr marL="0" indent="0" algn="ctr" defTabSz="1269187" fontAlgn="auto">
              <a:lnSpc>
                <a:spcPct val="20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fa-IR" altLang="fa-IR" sz="6600" dirty="0">
                <a:solidFill>
                  <a:schemeClr val="bg1"/>
                </a:solidFill>
                <a:effectLst>
                  <a:outerShdw blurRad="38100" dist="38100" dir="2700000" algn="tl">
                    <a:srgbClr val="676767"/>
                  </a:outerShdw>
                </a:effectLst>
                <a:latin typeface="Lotus Elam Thin" pitchFamily="2" charset="0"/>
                <a:cs typeface="B Titr" panose="00000700000000000000" pitchFamily="2" charset="-78"/>
              </a:rPr>
              <a:t>در حضور آن مولود زانو زنید</a:t>
            </a:r>
          </a:p>
        </p:txBody>
      </p:sp>
    </p:spTree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18146" name="Rectangle 2">
            <a:extLst>
              <a:ext uri="{FF2B5EF4-FFF2-40B4-BE49-F238E27FC236}">
                <a16:creationId xmlns:a16="http://schemas.microsoft.com/office/drawing/2014/main" id="{079C2AA4-5934-4F39-A02A-344BADE9B001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139825" y="2052638"/>
            <a:ext cx="14430375" cy="8640762"/>
          </a:xfrm>
        </p:spPr>
        <p:txBody>
          <a:bodyPr/>
          <a:lstStyle/>
          <a:p>
            <a:pPr marL="0" indent="0" algn="ctr" defTabSz="1269187" fontAlgn="auto">
              <a:lnSpc>
                <a:spcPct val="20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fa-IR" altLang="fa-IR" sz="6600" dirty="0">
                <a:solidFill>
                  <a:schemeClr val="bg1"/>
                </a:solidFill>
                <a:effectLst>
                  <a:outerShdw blurRad="38100" dist="38100" dir="2700000" algn="tl">
                    <a:srgbClr val="676767"/>
                  </a:outerShdw>
                </a:effectLst>
                <a:latin typeface="Lotus Elam Thin" pitchFamily="2" charset="0"/>
                <a:cs typeface="B Titr" panose="00000700000000000000" pitchFamily="2" charset="-78"/>
              </a:rPr>
              <a:t>چیزهای کهنه اینک درگذشته</a:t>
            </a:r>
          </a:p>
          <a:p>
            <a:pPr marL="0" indent="0" algn="ctr" defTabSz="1269187" fontAlgn="auto">
              <a:lnSpc>
                <a:spcPct val="20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fa-IR" altLang="fa-IR" sz="6600" dirty="0">
                <a:solidFill>
                  <a:schemeClr val="bg1"/>
                </a:solidFill>
                <a:effectLst>
                  <a:outerShdw blurRad="38100" dist="38100" dir="2700000" algn="tl">
                    <a:srgbClr val="676767"/>
                  </a:outerShdw>
                </a:effectLst>
                <a:latin typeface="Lotus Elam Thin" pitchFamily="2" charset="0"/>
                <a:cs typeface="B Titr" panose="00000700000000000000" pitchFamily="2" charset="-78"/>
              </a:rPr>
              <a:t>به لطف او، همه چیز تازه شده</a:t>
            </a:r>
          </a:p>
          <a:p>
            <a:pPr marL="0" indent="0" algn="ctr" defTabSz="1269187" fontAlgn="auto">
              <a:lnSpc>
                <a:spcPct val="20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fa-IR" altLang="fa-IR" sz="6600" dirty="0">
                <a:solidFill>
                  <a:schemeClr val="bg1"/>
                </a:solidFill>
                <a:effectLst>
                  <a:outerShdw blurRad="38100" dist="38100" dir="2700000" algn="tl">
                    <a:srgbClr val="676767"/>
                  </a:outerShdw>
                </a:effectLst>
                <a:latin typeface="Lotus Elam Thin" pitchFamily="2" charset="0"/>
                <a:cs typeface="B Titr" panose="00000700000000000000" pitchFamily="2" charset="-78"/>
              </a:rPr>
              <a:t>معنی و عطر زندگی در عیسی است</a:t>
            </a:r>
          </a:p>
          <a:p>
            <a:pPr marL="0" indent="0" algn="ctr" defTabSz="1269187" fontAlgn="auto">
              <a:lnSpc>
                <a:spcPct val="20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fa-IR" altLang="fa-IR" sz="6600" dirty="0">
              <a:solidFill>
                <a:schemeClr val="bg1"/>
              </a:solidFill>
              <a:effectLst>
                <a:outerShdw blurRad="38100" dist="38100" dir="2700000" algn="tl">
                  <a:srgbClr val="676767"/>
                </a:outerShdw>
              </a:effectLst>
              <a:latin typeface="Lotus Elam Thin" pitchFamily="2" charset="0"/>
              <a:cs typeface="B Titr" panose="00000700000000000000" pitchFamily="2" charset="-78"/>
            </a:endParaRPr>
          </a:p>
        </p:txBody>
      </p:sp>
    </p:spTree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18146" name="Rectangle 2">
            <a:extLst>
              <a:ext uri="{FF2B5EF4-FFF2-40B4-BE49-F238E27FC236}">
                <a16:creationId xmlns:a16="http://schemas.microsoft.com/office/drawing/2014/main" id="{079C2AA4-5934-4F39-A02A-344BADE9B001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139825" y="2195513"/>
            <a:ext cx="14430375" cy="8640762"/>
          </a:xfrm>
        </p:spPr>
        <p:txBody>
          <a:bodyPr/>
          <a:lstStyle/>
          <a:p>
            <a:pPr marL="0" indent="0" algn="ctr" defTabSz="1269187" fontAlgn="auto">
              <a:lnSpc>
                <a:spcPct val="20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fa-IR" altLang="fa-IR" sz="6600" dirty="0">
                <a:solidFill>
                  <a:schemeClr val="bg1"/>
                </a:solidFill>
                <a:effectLst>
                  <a:outerShdw blurRad="38100" dist="38100" dir="2700000" algn="tl">
                    <a:srgbClr val="676767"/>
                  </a:outerShdw>
                </a:effectLst>
                <a:latin typeface="Lotus Elam Thin" pitchFamily="2" charset="0"/>
                <a:cs typeface="B Titr" panose="00000700000000000000" pitchFamily="2" charset="-78"/>
              </a:rPr>
              <a:t>او موجد خوشبختی شما است</a:t>
            </a:r>
          </a:p>
          <a:p>
            <a:pPr marL="0" indent="0" algn="ctr" defTabSz="1269187" fontAlgn="auto">
              <a:lnSpc>
                <a:spcPct val="20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fa-IR" altLang="fa-IR" sz="6600" dirty="0">
                <a:solidFill>
                  <a:schemeClr val="bg1"/>
                </a:solidFill>
                <a:effectLst>
                  <a:outerShdw blurRad="38100" dist="38100" dir="2700000" algn="tl">
                    <a:srgbClr val="676767"/>
                  </a:outerShdw>
                </a:effectLst>
                <a:latin typeface="Lotus Elam Thin" pitchFamily="2" charset="0"/>
                <a:cs typeface="B Titr" panose="00000700000000000000" pitchFamily="2" charset="-78"/>
              </a:rPr>
              <a:t>در او باشد جواب هر تقاضا</a:t>
            </a:r>
          </a:p>
          <a:p>
            <a:pPr marL="0" indent="0" algn="ctr" defTabSz="1269187" fontAlgn="auto">
              <a:lnSpc>
                <a:spcPct val="20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fa-IR" altLang="fa-IR" sz="6600" dirty="0">
                <a:solidFill>
                  <a:schemeClr val="bg1"/>
                </a:solidFill>
                <a:effectLst>
                  <a:outerShdw blurRad="38100" dist="38100" dir="2700000" algn="tl">
                    <a:srgbClr val="676767"/>
                  </a:outerShdw>
                </a:effectLst>
                <a:latin typeface="Lotus Elam Thin" pitchFamily="2" charset="0"/>
                <a:cs typeface="B Titr" panose="00000700000000000000" pitchFamily="2" charset="-78"/>
              </a:rPr>
              <a:t>چون او است یگانه فرزند خدا</a:t>
            </a:r>
          </a:p>
        </p:txBody>
      </p:sp>
    </p:spTree>
  </p:cSld>
  <p:clrMapOvr>
    <a:masterClrMapping/>
  </p:clrMapOvr>
  <p:transition spd="slow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2242" name="Rectangle 2">
            <a:extLst>
              <a:ext uri="{FF2B5EF4-FFF2-40B4-BE49-F238E27FC236}">
                <a16:creationId xmlns:a16="http://schemas.microsoft.com/office/drawing/2014/main" id="{88E56C8B-47DF-42CB-A141-90FB2258A69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298575" y="2359025"/>
            <a:ext cx="14430375" cy="7181850"/>
          </a:xfrm>
        </p:spPr>
        <p:txBody>
          <a:bodyPr/>
          <a:lstStyle/>
          <a:p>
            <a:pPr marL="0" indent="0" algn="ctr" defTabSz="1269187" fontAlgn="auto">
              <a:lnSpc>
                <a:spcPct val="20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fa-IR" altLang="fa-IR" sz="6600" dirty="0">
                <a:solidFill>
                  <a:schemeClr val="bg1"/>
                </a:solidFill>
                <a:effectLst>
                  <a:outerShdw blurRad="38100" dist="38100" dir="2700000" algn="tl">
                    <a:srgbClr val="676767"/>
                  </a:outerShdw>
                </a:effectLst>
                <a:latin typeface="Lotus Elam Thin" pitchFamily="2" charset="0"/>
                <a:cs typeface="B Titr" panose="00000700000000000000" pitchFamily="2" charset="-78"/>
              </a:rPr>
              <a:t>تمجید کنید، </a:t>
            </a:r>
            <a:r>
              <a:rPr lang="fa-IR" altLang="fa-IR" sz="6600" dirty="0" err="1">
                <a:solidFill>
                  <a:schemeClr val="bg1"/>
                </a:solidFill>
                <a:effectLst>
                  <a:outerShdw blurRad="38100" dist="38100" dir="2700000" algn="tl">
                    <a:srgbClr val="676767"/>
                  </a:outerShdw>
                </a:effectLst>
                <a:latin typeface="Lotus Elam Thin" pitchFamily="2" charset="0"/>
                <a:cs typeface="B Titr" panose="00000700000000000000" pitchFamily="2" charset="-78"/>
              </a:rPr>
              <a:t>سرودها</a:t>
            </a:r>
            <a:r>
              <a:rPr lang="fa-IR" altLang="fa-IR" sz="6600" dirty="0">
                <a:solidFill>
                  <a:schemeClr val="bg1"/>
                </a:solidFill>
                <a:effectLst>
                  <a:outerShdw blurRad="38100" dist="38100" dir="2700000" algn="tl">
                    <a:srgbClr val="676767"/>
                  </a:outerShdw>
                </a:effectLst>
                <a:latin typeface="Lotus Elam Thin" pitchFamily="2" charset="0"/>
                <a:cs typeface="B Titr" panose="00000700000000000000" pitchFamily="2" charset="-78"/>
              </a:rPr>
              <a:t> بسرایید</a:t>
            </a:r>
          </a:p>
          <a:p>
            <a:pPr marL="0" indent="0" algn="ctr" defTabSz="1269187" fontAlgn="auto">
              <a:lnSpc>
                <a:spcPct val="20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fa-IR" altLang="fa-IR" sz="6600" dirty="0">
                <a:solidFill>
                  <a:schemeClr val="bg1"/>
                </a:solidFill>
                <a:effectLst>
                  <a:outerShdw blurRad="38100" dist="38100" dir="2700000" algn="tl">
                    <a:srgbClr val="676767"/>
                  </a:outerShdw>
                </a:effectLst>
                <a:latin typeface="Lotus Elam Thin" pitchFamily="2" charset="0"/>
                <a:cs typeface="B Titr" panose="00000700000000000000" pitchFamily="2" charset="-78"/>
              </a:rPr>
              <a:t>اندر حضور آن مولود، زانو زنید</a:t>
            </a:r>
          </a:p>
          <a:p>
            <a:pPr marL="0" indent="0" algn="ctr" defTabSz="1269187" fontAlgn="auto">
              <a:lnSpc>
                <a:spcPct val="20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fa-IR" altLang="fa-IR" sz="6600" dirty="0">
                <a:solidFill>
                  <a:schemeClr val="bg1"/>
                </a:solidFill>
                <a:effectLst>
                  <a:outerShdw blurRad="38100" dist="38100" dir="2700000" algn="tl">
                    <a:srgbClr val="676767"/>
                  </a:outerShdw>
                </a:effectLst>
                <a:latin typeface="Lotus Elam Thin" pitchFamily="2" charset="0"/>
                <a:cs typeface="B Titr" panose="00000700000000000000" pitchFamily="2" charset="-78"/>
              </a:rPr>
              <a:t>در حضور آن مولود زانو زنید</a:t>
            </a:r>
          </a:p>
        </p:txBody>
      </p:sp>
    </p:spTree>
  </p:cSld>
  <p:clrMapOvr>
    <a:masterClrMapping/>
  </p:clrMapOvr>
  <p:transition spd="slow"/>
</p:sld>
</file>

<file path=ppt/theme/theme1.xml><?xml version="1.0" encoding="utf-8"?>
<a:theme xmlns:a="http://schemas.openxmlformats.org/drawingml/2006/main" name="طرح زمینه Office">
  <a:themeElements>
    <a:clrScheme name="دفتر کار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دفتر کار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دفتر کار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طرح زمینه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دفتر کار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دفتر کار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طرح زمینه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دفتر کار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دفتر کار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103</TotalTime>
  <Words>162</Words>
  <Application>Microsoft Office PowerPoint</Application>
  <PresentationFormat>سفارشی</PresentationFormat>
  <Paragraphs>27</Paragraphs>
  <Slides>9</Slides>
  <Notes>9</Notes>
  <HiddenSlides>0</HiddenSlides>
  <MMClips>0</MMClips>
  <ScaleCrop>false</ScaleCrop>
  <HeadingPairs>
    <vt:vector size="6" baseType="variant">
      <vt:variant>
        <vt:lpstr>نوع خط بکاربرده شده</vt:lpstr>
      </vt:variant>
      <vt:variant>
        <vt:i4>6</vt:i4>
      </vt:variant>
      <vt:variant>
        <vt:lpstr>طرح زمینه</vt:lpstr>
      </vt:variant>
      <vt:variant>
        <vt:i4>1</vt:i4>
      </vt:variant>
      <vt:variant>
        <vt:lpstr>عنوان های اسلاید</vt:lpstr>
      </vt:variant>
      <vt:variant>
        <vt:i4>9</vt:i4>
      </vt:variant>
    </vt:vector>
  </HeadingPairs>
  <TitlesOfParts>
    <vt:vector size="16" baseType="lpstr">
      <vt:lpstr>Calibri</vt:lpstr>
      <vt:lpstr>Arial</vt:lpstr>
      <vt:lpstr>Calibri Light</vt:lpstr>
      <vt:lpstr>Times New Roman</vt:lpstr>
      <vt:lpstr>Lotus Elam Thin</vt:lpstr>
      <vt:lpstr>B Titr</vt:lpstr>
      <vt:lpstr>طرح زمینه Office</vt:lpstr>
      <vt:lpstr>ارائه PowerPoint</vt:lpstr>
      <vt:lpstr>ارائه PowerPoint</vt:lpstr>
      <vt:lpstr>ارائه PowerPoint</vt:lpstr>
      <vt:lpstr>ارائه PowerPoint</vt:lpstr>
      <vt:lpstr>ارائه PowerPoint</vt:lpstr>
      <vt:lpstr>ارائه PowerPoint</vt:lpstr>
      <vt:lpstr>ارائه PowerPoint</vt:lpstr>
      <vt:lpstr>ارائه PowerPoint</vt:lpstr>
      <vt:lpstr>ارائه PowerPoint</vt:lpstr>
    </vt:vector>
  </TitlesOfParts>
  <Company>Elam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Help Me Oh God To Be More Christian In My Hreat</dc:title>
  <dc:creator>Nader Fard</dc:creator>
  <cp:lastModifiedBy>siamak pourkazemi</cp:lastModifiedBy>
  <cp:revision>28</cp:revision>
  <dcterms:created xsi:type="dcterms:W3CDTF">2004-03-22T17:28:31Z</dcterms:created>
  <dcterms:modified xsi:type="dcterms:W3CDTF">2018-11-12T07:57:56Z</dcterms:modified>
</cp:coreProperties>
</file>