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1235" r:id="rId2"/>
    <p:sldId id="1236" r:id="rId3"/>
    <p:sldId id="1237" r:id="rId4"/>
  </p:sldIdLst>
  <p:sldSz cx="16922750" cy="11880850"/>
  <p:notesSz cx="6858000" cy="8961438"/>
  <p:defaultTextStyle>
    <a:defPPr>
      <a:defRPr lang="fa-I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42">
          <p15:clr>
            <a:srgbClr val="A4A3A4"/>
          </p15:clr>
        </p15:guide>
        <p15:guide id="2" pos="53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60093"/>
    <a:srgbClr val="66FFFF"/>
    <a:srgbClr val="03BBAE"/>
    <a:srgbClr val="31E9E5"/>
    <a:srgbClr val="00000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13" autoAdjust="0"/>
    <p:restoredTop sz="93187" autoAdjust="0"/>
  </p:normalViewPr>
  <p:slideViewPr>
    <p:cSldViewPr>
      <p:cViewPr varScale="1">
        <p:scale>
          <a:sx n="43" d="100"/>
          <a:sy n="43" d="100"/>
        </p:scale>
        <p:origin x="66" y="312"/>
      </p:cViewPr>
      <p:guideLst>
        <p:guide orient="horz" pos="3742"/>
        <p:guide pos="533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9A37DC0-ADF9-441F-86B9-DB5611E16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535988"/>
            <a:ext cx="757238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fa-IR" sz="1200">
                <a:latin typeface="Arial" panose="020B0604020202020204" pitchFamily="34" charset="0"/>
                <a:cs typeface="+mn-cs"/>
              </a:rPr>
              <a:t>Page </a:t>
            </a:r>
            <a:fld id="{205A704B-4B90-4F51-9FD5-234029221460}" type="slidenum">
              <a:rPr lang="en-US" altLang="fa-IR" sz="1200" smtClean="0">
                <a:latin typeface="Arial" panose="020B0604020202020204" pitchFamily="34" charset="0"/>
                <a:cs typeface="+mn-cs"/>
              </a:rPr>
              <a:pPr algn="ctr" rtl="1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fa-IR" sz="1200">
              <a:latin typeface="Arial" panose="020B0604020202020204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903A3E5-8DDF-4D8D-B5C7-2F5C6A419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535988"/>
            <a:ext cx="757238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fa-IR" sz="1200">
                <a:latin typeface="Arial" panose="020B0604020202020204" pitchFamily="34" charset="0"/>
                <a:cs typeface="+mn-cs"/>
              </a:rPr>
              <a:t>Page </a:t>
            </a:r>
            <a:fld id="{04D680B3-2044-4DB5-8D1F-2E5DC3ADC33D}" type="slidenum">
              <a:rPr lang="en-US" altLang="fa-IR" sz="1200" smtClean="0">
                <a:latin typeface="Arial" panose="020B0604020202020204" pitchFamily="34" charset="0"/>
                <a:cs typeface="+mn-cs"/>
              </a:rPr>
              <a:pPr algn="ctr" rtl="1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fa-IR" sz="120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C5820B6-A7B7-44DA-83A0-2E58139957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4575" y="677863"/>
            <a:ext cx="4768850" cy="3348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3A7E76A-ABF8-4DF0-BC13-1B31BA8A1D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56088"/>
            <a:ext cx="5029200" cy="403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noProof="0"/>
              <a:t>Body Text</a:t>
            </a:r>
          </a:p>
          <a:p>
            <a:pPr lvl="1"/>
            <a:r>
              <a:rPr lang="en-US" altLang="fa-IR" noProof="0"/>
              <a:t>Second Level</a:t>
            </a:r>
          </a:p>
          <a:p>
            <a:pPr lvl="2"/>
            <a:r>
              <a:rPr lang="en-US" altLang="fa-IR" noProof="0"/>
              <a:t>Third Level</a:t>
            </a:r>
          </a:p>
          <a:p>
            <a:pPr lvl="3"/>
            <a:r>
              <a:rPr lang="en-US" altLang="fa-IR" noProof="0"/>
              <a:t>Fourth Level</a:t>
            </a:r>
          </a:p>
          <a:p>
            <a:pPr lvl="4"/>
            <a:r>
              <a:rPr lang="en-US" altLang="fa-IR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2685660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846823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C7FB7B-4172-40EC-9A66-14BA79022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5344" y="1944390"/>
            <a:ext cx="12692063" cy="4136296"/>
          </a:xfrm>
        </p:spPr>
        <p:txBody>
          <a:bodyPr anchor="b"/>
          <a:lstStyle>
            <a:lvl1pPr algn="ctr">
              <a:defRPr sz="8328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زیر نویس 2">
            <a:extLst>
              <a:ext uri="{FF2B5EF4-FFF2-40B4-BE49-F238E27FC236}">
                <a16:creationId xmlns:a16="http://schemas.microsoft.com/office/drawing/2014/main" id="{E7B2C608-0BC3-48A6-90ED-33B2FD2C9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5344" y="6240197"/>
            <a:ext cx="12692063" cy="2868454"/>
          </a:xfrm>
        </p:spPr>
        <p:txBody>
          <a:bodyPr/>
          <a:lstStyle>
            <a:lvl1pPr marL="0" indent="0" algn="ctr">
              <a:buNone/>
              <a:defRPr sz="3331"/>
            </a:lvl1pPr>
            <a:lvl2pPr marL="634594" indent="0" algn="ctr">
              <a:buNone/>
              <a:defRPr sz="2776"/>
            </a:lvl2pPr>
            <a:lvl3pPr marL="1269187" indent="0" algn="ctr">
              <a:buNone/>
              <a:defRPr sz="2498"/>
            </a:lvl3pPr>
            <a:lvl4pPr marL="1903781" indent="0" algn="ctr">
              <a:buNone/>
              <a:defRPr sz="2221"/>
            </a:lvl4pPr>
            <a:lvl5pPr marL="2538374" indent="0" algn="ctr">
              <a:buNone/>
              <a:defRPr sz="2221"/>
            </a:lvl5pPr>
            <a:lvl6pPr marL="3172968" indent="0" algn="ctr">
              <a:buNone/>
              <a:defRPr sz="2221"/>
            </a:lvl6pPr>
            <a:lvl7pPr marL="3807562" indent="0" algn="ctr">
              <a:buNone/>
              <a:defRPr sz="2221"/>
            </a:lvl7pPr>
            <a:lvl8pPr marL="4442155" indent="0" algn="ctr">
              <a:buNone/>
              <a:defRPr sz="2221"/>
            </a:lvl8pPr>
            <a:lvl9pPr marL="5076749" indent="0" algn="ctr">
              <a:buNone/>
              <a:defRPr sz="2221"/>
            </a:lvl9pPr>
          </a:lstStyle>
          <a:p>
            <a:r>
              <a:rPr lang="fa-IR"/>
              <a:t>برای ویرایش نسخه اصلی سبک زیرنویس کلیک کنید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64960764-1451-431E-A32B-36F6ACCAE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464E1-76C0-4AEE-AAFF-DFA3799C64B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0391941F-B9FD-4AFF-9FEC-9087C3A35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2FDF3103-7E3A-4861-BE9E-B32E843CD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3718A-3DE4-412F-AADB-FE351F59177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01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468BAC-A1FC-49C8-B1FD-071B2BD82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عمودی 2">
            <a:extLst>
              <a:ext uri="{FF2B5EF4-FFF2-40B4-BE49-F238E27FC236}">
                <a16:creationId xmlns:a16="http://schemas.microsoft.com/office/drawing/2014/main" id="{9B489BDB-AA3E-406B-8EEF-B1D5B0F85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D91630EA-F046-4859-ACFC-5D62E5AF5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062FC-3C35-495E-827C-F41ED339ED48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DB4B0939-1443-43F5-8B58-E921F1B32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D3518775-6225-4A40-A88D-6E9EF4CBE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902C3-A12E-4CE8-B07E-34E11F06B50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590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>
            <a:extLst>
              <a:ext uri="{FF2B5EF4-FFF2-40B4-BE49-F238E27FC236}">
                <a16:creationId xmlns:a16="http://schemas.microsoft.com/office/drawing/2014/main" id="{C49A297E-1F1F-4520-AB51-3F97BCF2DC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2110343" y="632545"/>
            <a:ext cx="3648968" cy="10068471"/>
          </a:xfrm>
        </p:spPr>
        <p:txBody>
          <a:bodyPr vert="eaVert"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عمودی 2">
            <a:extLst>
              <a:ext uri="{FF2B5EF4-FFF2-40B4-BE49-F238E27FC236}">
                <a16:creationId xmlns:a16="http://schemas.microsoft.com/office/drawing/2014/main" id="{B99FA4C4-C7B8-4D3F-9EDA-57ED87C87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63439" y="632545"/>
            <a:ext cx="10735370" cy="10068471"/>
          </a:xfrm>
        </p:spPr>
        <p:txBody>
          <a:bodyPr vert="eaVert"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3468A179-3524-49B3-AB1F-B91781FB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75FA7-A231-4B5D-AEAB-1999A3D729D7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4E1303AE-CAF3-4C5B-9527-541E6168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5B3CD9C0-2E72-4C31-90FE-63AD9BDE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EC0DB-BF64-4CFA-B254-6FCCD4BDE0A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741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A20357-82FE-441A-900C-154461E4B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6CC13267-162C-4DFE-9E15-8B7E5F452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4ED932BE-E234-4323-AFAE-D03C15A70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F6C0-8DB3-456B-8322-C19E6DCC9064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A502FE75-7BDA-47AA-945F-15884A4D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877A2EA8-D18C-4423-9CFB-4019994F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0393E-9821-4BDE-A761-70B79F35EC4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897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3A8D4E-4E32-407A-B70D-5506D4F62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625" y="2961963"/>
            <a:ext cx="14595872" cy="4942103"/>
          </a:xfrm>
        </p:spPr>
        <p:txBody>
          <a:bodyPr anchor="b"/>
          <a:lstStyle>
            <a:lvl1pPr>
              <a:defRPr sz="8328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AB570796-B25A-4911-837C-00F2E9F7B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625" y="7950821"/>
            <a:ext cx="14595872" cy="2598935"/>
          </a:xfrm>
        </p:spPr>
        <p:txBody>
          <a:bodyPr/>
          <a:lstStyle>
            <a:lvl1pPr marL="0" indent="0">
              <a:buNone/>
              <a:defRPr sz="3331">
                <a:solidFill>
                  <a:schemeClr val="tx1">
                    <a:tint val="75000"/>
                  </a:schemeClr>
                </a:solidFill>
              </a:defRPr>
            </a:lvl1pPr>
            <a:lvl2pPr marL="634594" indent="0">
              <a:buNone/>
              <a:defRPr sz="2776">
                <a:solidFill>
                  <a:schemeClr val="tx1">
                    <a:tint val="75000"/>
                  </a:schemeClr>
                </a:solidFill>
              </a:defRPr>
            </a:lvl2pPr>
            <a:lvl3pPr marL="1269187" indent="0">
              <a:buNone/>
              <a:defRPr sz="2498">
                <a:solidFill>
                  <a:schemeClr val="tx1">
                    <a:tint val="75000"/>
                  </a:schemeClr>
                </a:solidFill>
              </a:defRPr>
            </a:lvl3pPr>
            <a:lvl4pPr marL="1903781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4pPr>
            <a:lvl5pPr marL="2538374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5pPr>
            <a:lvl6pPr marL="3172968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6pPr>
            <a:lvl7pPr marL="3807562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7pPr>
            <a:lvl8pPr marL="4442155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8pPr>
            <a:lvl9pPr marL="5076749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125C9F97-AC05-4E1A-BA87-85B265BA5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D77A-AD7C-44CD-80F0-FBCBA6EAB8A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ADEDE6CF-30B9-46B5-9355-A0342A269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C45472B0-D554-4BA4-8CC8-A5900A41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A864F-6A67-4134-BAD6-7D27E23B633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803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52CC8C-40D6-453D-B878-15521C1BF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35FFF04A-36A4-430B-9B11-852F3B537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63439" y="3162726"/>
            <a:ext cx="7192169" cy="7538290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محتوا 3">
            <a:extLst>
              <a:ext uri="{FF2B5EF4-FFF2-40B4-BE49-F238E27FC236}">
                <a16:creationId xmlns:a16="http://schemas.microsoft.com/office/drawing/2014/main" id="{7DF20BB3-7627-4553-8F49-9F8288E86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67142" y="3162726"/>
            <a:ext cx="7192169" cy="7538290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88A161CF-8171-4395-A41E-4C41CDBB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7CD05-C2C7-4226-AE75-6595C1952F38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C236DB07-6D1F-419B-9C69-2AB8A1E85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FEC9C30B-13DE-47EE-B0B6-1F175081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D3786-D941-4E0C-AC6C-F089B3C3FC8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3093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E20F9B-45EB-4E90-8134-C6D35BBC1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3" y="632546"/>
            <a:ext cx="14595872" cy="2296415"/>
          </a:xfrm>
        </p:spPr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27012717-7390-47D1-9E7A-2C1D32AE7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5644" y="2912459"/>
            <a:ext cx="7159116" cy="1427351"/>
          </a:xfrm>
        </p:spPr>
        <p:txBody>
          <a:bodyPr anchor="b"/>
          <a:lstStyle>
            <a:lvl1pPr marL="0" indent="0">
              <a:buNone/>
              <a:defRPr sz="3331" b="1"/>
            </a:lvl1pPr>
            <a:lvl2pPr marL="634594" indent="0">
              <a:buNone/>
              <a:defRPr sz="2776" b="1"/>
            </a:lvl2pPr>
            <a:lvl3pPr marL="1269187" indent="0">
              <a:buNone/>
              <a:defRPr sz="2498" b="1"/>
            </a:lvl3pPr>
            <a:lvl4pPr marL="1903781" indent="0">
              <a:buNone/>
              <a:defRPr sz="2221" b="1"/>
            </a:lvl4pPr>
            <a:lvl5pPr marL="2538374" indent="0">
              <a:buNone/>
              <a:defRPr sz="2221" b="1"/>
            </a:lvl5pPr>
            <a:lvl6pPr marL="3172968" indent="0">
              <a:buNone/>
              <a:defRPr sz="2221" b="1"/>
            </a:lvl6pPr>
            <a:lvl7pPr marL="3807562" indent="0">
              <a:buNone/>
              <a:defRPr sz="2221" b="1"/>
            </a:lvl7pPr>
            <a:lvl8pPr marL="4442155" indent="0">
              <a:buNone/>
              <a:defRPr sz="2221" b="1"/>
            </a:lvl8pPr>
            <a:lvl9pPr marL="5076749" indent="0">
              <a:buNone/>
              <a:defRPr sz="2221" b="1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4" name="نگهدارنده مکان محتوا 3">
            <a:extLst>
              <a:ext uri="{FF2B5EF4-FFF2-40B4-BE49-F238E27FC236}">
                <a16:creationId xmlns:a16="http://schemas.microsoft.com/office/drawing/2014/main" id="{ABAC5F28-7181-409D-93EC-D767137C1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65644" y="4339810"/>
            <a:ext cx="7159116" cy="6383208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5" name="نگهدارنده مکان متن 4">
            <a:extLst>
              <a:ext uri="{FF2B5EF4-FFF2-40B4-BE49-F238E27FC236}">
                <a16:creationId xmlns:a16="http://schemas.microsoft.com/office/drawing/2014/main" id="{602EF83C-9B3C-4347-9A49-BC0C58385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567142" y="2912459"/>
            <a:ext cx="7194373" cy="1427351"/>
          </a:xfrm>
        </p:spPr>
        <p:txBody>
          <a:bodyPr anchor="b"/>
          <a:lstStyle>
            <a:lvl1pPr marL="0" indent="0">
              <a:buNone/>
              <a:defRPr sz="3331" b="1"/>
            </a:lvl1pPr>
            <a:lvl2pPr marL="634594" indent="0">
              <a:buNone/>
              <a:defRPr sz="2776" b="1"/>
            </a:lvl2pPr>
            <a:lvl3pPr marL="1269187" indent="0">
              <a:buNone/>
              <a:defRPr sz="2498" b="1"/>
            </a:lvl3pPr>
            <a:lvl4pPr marL="1903781" indent="0">
              <a:buNone/>
              <a:defRPr sz="2221" b="1"/>
            </a:lvl4pPr>
            <a:lvl5pPr marL="2538374" indent="0">
              <a:buNone/>
              <a:defRPr sz="2221" b="1"/>
            </a:lvl5pPr>
            <a:lvl6pPr marL="3172968" indent="0">
              <a:buNone/>
              <a:defRPr sz="2221" b="1"/>
            </a:lvl6pPr>
            <a:lvl7pPr marL="3807562" indent="0">
              <a:buNone/>
              <a:defRPr sz="2221" b="1"/>
            </a:lvl7pPr>
            <a:lvl8pPr marL="4442155" indent="0">
              <a:buNone/>
              <a:defRPr sz="2221" b="1"/>
            </a:lvl8pPr>
            <a:lvl9pPr marL="5076749" indent="0">
              <a:buNone/>
              <a:defRPr sz="2221" b="1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6" name="نگهدارنده مکان محتوا 5">
            <a:extLst>
              <a:ext uri="{FF2B5EF4-FFF2-40B4-BE49-F238E27FC236}">
                <a16:creationId xmlns:a16="http://schemas.microsoft.com/office/drawing/2014/main" id="{2B308B5F-7E9A-42D4-B1E0-CDB0715954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567142" y="4339810"/>
            <a:ext cx="7194373" cy="6383208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7" name="نگهدارنده مکان تاریخ 3">
            <a:extLst>
              <a:ext uri="{FF2B5EF4-FFF2-40B4-BE49-F238E27FC236}">
                <a16:creationId xmlns:a16="http://schemas.microsoft.com/office/drawing/2014/main" id="{BFC40B66-81EE-42D7-AA0A-63F23D33F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325C4-292F-46FC-91D5-AEA1483D1017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8" name="نگهدارنده مکان پانویس 4">
            <a:extLst>
              <a:ext uri="{FF2B5EF4-FFF2-40B4-BE49-F238E27FC236}">
                <a16:creationId xmlns:a16="http://schemas.microsoft.com/office/drawing/2014/main" id="{CEF4C432-1E17-42EC-8B80-BDFA25F28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نگهدارنده مکان شماره اسلاید 5">
            <a:extLst>
              <a:ext uri="{FF2B5EF4-FFF2-40B4-BE49-F238E27FC236}">
                <a16:creationId xmlns:a16="http://schemas.microsoft.com/office/drawing/2014/main" id="{8AE713E4-E199-4691-9B94-B457E7477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2C69B-009A-40FC-B08A-AFBB7F0A063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788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A30AE5A-4662-4554-A2B7-64152446F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تاریخ 3">
            <a:extLst>
              <a:ext uri="{FF2B5EF4-FFF2-40B4-BE49-F238E27FC236}">
                <a16:creationId xmlns:a16="http://schemas.microsoft.com/office/drawing/2014/main" id="{94835CFF-C01A-4AA5-B763-538FB9128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060F7-83E8-4AB1-AAE3-6AFBB2E4F83F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4" name="نگهدارنده مکان پانویس 4">
            <a:extLst>
              <a:ext uri="{FF2B5EF4-FFF2-40B4-BE49-F238E27FC236}">
                <a16:creationId xmlns:a16="http://schemas.microsoft.com/office/drawing/2014/main" id="{C52A10D3-BFC3-4F87-9DA0-AC4E98400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نگهدارنده مکان شماره اسلاید 5">
            <a:extLst>
              <a:ext uri="{FF2B5EF4-FFF2-40B4-BE49-F238E27FC236}">
                <a16:creationId xmlns:a16="http://schemas.microsoft.com/office/drawing/2014/main" id="{05813BF9-98AF-40B3-965E-708C54BE6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B9459-5347-4CB6-9A50-6CF9669AC10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55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3">
            <a:extLst>
              <a:ext uri="{FF2B5EF4-FFF2-40B4-BE49-F238E27FC236}">
                <a16:creationId xmlns:a16="http://schemas.microsoft.com/office/drawing/2014/main" id="{06ED6264-D2A9-474F-A88E-2D2178ACA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993D7-73BF-4D71-AA74-BCB1CFE0CBEA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3" name="نگهدارنده مکان پانویس 4">
            <a:extLst>
              <a:ext uri="{FF2B5EF4-FFF2-40B4-BE49-F238E27FC236}">
                <a16:creationId xmlns:a16="http://schemas.microsoft.com/office/drawing/2014/main" id="{4029B98C-2E39-41F5-A49F-E7AE023A6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نگهدارنده مکان شماره اسلاید 5">
            <a:extLst>
              <a:ext uri="{FF2B5EF4-FFF2-40B4-BE49-F238E27FC236}">
                <a16:creationId xmlns:a16="http://schemas.microsoft.com/office/drawing/2014/main" id="{78D6D6A1-FA47-4072-8BF7-F7D8E911E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DA698-307A-42C7-B115-7459FE08181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139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3AA57A-FAA1-4F2C-BAA9-449E5303E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4" y="792057"/>
            <a:ext cx="5458027" cy="2772198"/>
          </a:xfrm>
        </p:spPr>
        <p:txBody>
          <a:bodyPr anchor="b"/>
          <a:lstStyle>
            <a:lvl1pPr>
              <a:defRPr sz="4442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3DE13287-E97F-424D-84E9-CC02FA218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373" y="1710623"/>
            <a:ext cx="8567142" cy="8443104"/>
          </a:xfrm>
        </p:spPr>
        <p:txBody>
          <a:bodyPr/>
          <a:lstStyle>
            <a:lvl1pPr>
              <a:defRPr sz="4442"/>
            </a:lvl1pPr>
            <a:lvl2pPr>
              <a:defRPr sz="3886"/>
            </a:lvl2pPr>
            <a:lvl3pPr>
              <a:defRPr sz="3331"/>
            </a:lvl3pPr>
            <a:lvl4pPr>
              <a:defRPr sz="2776"/>
            </a:lvl4pPr>
            <a:lvl5pPr>
              <a:defRPr sz="2776"/>
            </a:lvl5pPr>
            <a:lvl6pPr>
              <a:defRPr sz="2776"/>
            </a:lvl6pPr>
            <a:lvl7pPr>
              <a:defRPr sz="2776"/>
            </a:lvl7pPr>
            <a:lvl8pPr>
              <a:defRPr sz="2776"/>
            </a:lvl8pPr>
            <a:lvl9pPr>
              <a:defRPr sz="2776"/>
            </a:lvl9pPr>
          </a:lstStyle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متن 3">
            <a:extLst>
              <a:ext uri="{FF2B5EF4-FFF2-40B4-BE49-F238E27FC236}">
                <a16:creationId xmlns:a16="http://schemas.microsoft.com/office/drawing/2014/main" id="{48FABD71-18AB-42EA-BD0B-961613F97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5644" y="3564255"/>
            <a:ext cx="5458027" cy="6603223"/>
          </a:xfrm>
        </p:spPr>
        <p:txBody>
          <a:bodyPr/>
          <a:lstStyle>
            <a:lvl1pPr marL="0" indent="0">
              <a:buNone/>
              <a:defRPr sz="2221"/>
            </a:lvl1pPr>
            <a:lvl2pPr marL="634594" indent="0">
              <a:buNone/>
              <a:defRPr sz="1943"/>
            </a:lvl2pPr>
            <a:lvl3pPr marL="1269187" indent="0">
              <a:buNone/>
              <a:defRPr sz="1666"/>
            </a:lvl3pPr>
            <a:lvl4pPr marL="1903781" indent="0">
              <a:buNone/>
              <a:defRPr sz="1388"/>
            </a:lvl4pPr>
            <a:lvl5pPr marL="2538374" indent="0">
              <a:buNone/>
              <a:defRPr sz="1388"/>
            </a:lvl5pPr>
            <a:lvl6pPr marL="3172968" indent="0">
              <a:buNone/>
              <a:defRPr sz="1388"/>
            </a:lvl6pPr>
            <a:lvl7pPr marL="3807562" indent="0">
              <a:buNone/>
              <a:defRPr sz="1388"/>
            </a:lvl7pPr>
            <a:lvl8pPr marL="4442155" indent="0">
              <a:buNone/>
              <a:defRPr sz="1388"/>
            </a:lvl8pPr>
            <a:lvl9pPr marL="5076749" indent="0">
              <a:buNone/>
              <a:defRPr sz="1388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80494C5F-EF2B-4CF0-9CFF-43FB47AD2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F819-9213-4ABC-91A2-CDEFE621FAF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B1EC2983-265D-43A9-8F2B-8FDB3FCC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EB114775-2959-4E5C-A58D-1388A6D7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97793-0CC5-4D47-BE7E-8738005CBCC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265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676B24-B54A-4872-8840-0F8667DB4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4" y="792057"/>
            <a:ext cx="5458027" cy="2772198"/>
          </a:xfrm>
        </p:spPr>
        <p:txBody>
          <a:bodyPr anchor="b"/>
          <a:lstStyle>
            <a:lvl1pPr>
              <a:defRPr sz="4442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تصویر 2">
            <a:extLst>
              <a:ext uri="{FF2B5EF4-FFF2-40B4-BE49-F238E27FC236}">
                <a16:creationId xmlns:a16="http://schemas.microsoft.com/office/drawing/2014/main" id="{7FEDBBE3-884B-4790-83DB-ACC10AFE2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194373" y="1710623"/>
            <a:ext cx="8567142" cy="8443104"/>
          </a:xfrm>
        </p:spPr>
        <p:txBody>
          <a:bodyPr/>
          <a:lstStyle>
            <a:lvl1pPr marL="0" indent="0">
              <a:buNone/>
              <a:defRPr sz="4442"/>
            </a:lvl1pPr>
            <a:lvl2pPr marL="634594" indent="0">
              <a:buNone/>
              <a:defRPr sz="3886"/>
            </a:lvl2pPr>
            <a:lvl3pPr marL="1269187" indent="0">
              <a:buNone/>
              <a:defRPr sz="3331"/>
            </a:lvl3pPr>
            <a:lvl4pPr marL="1903781" indent="0">
              <a:buNone/>
              <a:defRPr sz="2776"/>
            </a:lvl4pPr>
            <a:lvl5pPr marL="2538374" indent="0">
              <a:buNone/>
              <a:defRPr sz="2776"/>
            </a:lvl5pPr>
            <a:lvl6pPr marL="3172968" indent="0">
              <a:buNone/>
              <a:defRPr sz="2776"/>
            </a:lvl6pPr>
            <a:lvl7pPr marL="3807562" indent="0">
              <a:buNone/>
              <a:defRPr sz="2776"/>
            </a:lvl7pPr>
            <a:lvl8pPr marL="4442155" indent="0">
              <a:buNone/>
              <a:defRPr sz="2776"/>
            </a:lvl8pPr>
            <a:lvl9pPr marL="5076749" indent="0">
              <a:buNone/>
              <a:defRPr sz="2776"/>
            </a:lvl9pPr>
          </a:lstStyle>
          <a:p>
            <a:pPr lvl="0"/>
            <a:endParaRPr lang="fa-IR" noProof="0"/>
          </a:p>
        </p:txBody>
      </p:sp>
      <p:sp>
        <p:nvSpPr>
          <p:cNvPr id="4" name="نگهدارنده مکان متن 3">
            <a:extLst>
              <a:ext uri="{FF2B5EF4-FFF2-40B4-BE49-F238E27FC236}">
                <a16:creationId xmlns:a16="http://schemas.microsoft.com/office/drawing/2014/main" id="{4A8A7C6E-9731-4DBB-89F6-72A67479E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5644" y="3564255"/>
            <a:ext cx="5458027" cy="6603223"/>
          </a:xfrm>
        </p:spPr>
        <p:txBody>
          <a:bodyPr/>
          <a:lstStyle>
            <a:lvl1pPr marL="0" indent="0">
              <a:buNone/>
              <a:defRPr sz="2221"/>
            </a:lvl1pPr>
            <a:lvl2pPr marL="634594" indent="0">
              <a:buNone/>
              <a:defRPr sz="1943"/>
            </a:lvl2pPr>
            <a:lvl3pPr marL="1269187" indent="0">
              <a:buNone/>
              <a:defRPr sz="1666"/>
            </a:lvl3pPr>
            <a:lvl4pPr marL="1903781" indent="0">
              <a:buNone/>
              <a:defRPr sz="1388"/>
            </a:lvl4pPr>
            <a:lvl5pPr marL="2538374" indent="0">
              <a:buNone/>
              <a:defRPr sz="1388"/>
            </a:lvl5pPr>
            <a:lvl6pPr marL="3172968" indent="0">
              <a:buNone/>
              <a:defRPr sz="1388"/>
            </a:lvl6pPr>
            <a:lvl7pPr marL="3807562" indent="0">
              <a:buNone/>
              <a:defRPr sz="1388"/>
            </a:lvl7pPr>
            <a:lvl8pPr marL="4442155" indent="0">
              <a:buNone/>
              <a:defRPr sz="1388"/>
            </a:lvl8pPr>
            <a:lvl9pPr marL="5076749" indent="0">
              <a:buNone/>
              <a:defRPr sz="1388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3EF7FBBE-13F1-405F-96D7-A70CB2E3E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E27E7-2F6B-4E3D-B64A-ACB7E1FB1131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A0FDF61C-389B-455E-A1D5-90CF45EE7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D1BEA3A0-D4C1-4266-A6F5-8F88B19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8345D-6058-496A-9094-88D740CEFA8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341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عنوان 1">
            <a:extLst>
              <a:ext uri="{FF2B5EF4-FFF2-40B4-BE49-F238E27FC236}">
                <a16:creationId xmlns:a16="http://schemas.microsoft.com/office/drawing/2014/main" id="{0B82E0F1-F117-48F8-A813-EDD9F71B5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638" y="631825"/>
            <a:ext cx="14595475" cy="229711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1DF3234F-4A7F-4384-8375-E25C52227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3638" y="3162300"/>
            <a:ext cx="14595475" cy="75390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895FC030-9455-4055-8022-A6993FA1B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2288" y="11012488"/>
            <a:ext cx="3806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666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E2E201-E05F-45E9-813D-8858AE8116BE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96F48D3B-2E49-47DA-A310-5E4704D3D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05463" y="11012488"/>
            <a:ext cx="5711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66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363254C0-059D-4247-A1DF-7E06557B1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638" y="11012488"/>
            <a:ext cx="3806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666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F7401C-19B0-493A-BF26-6B89086853D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  <a:lvl2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2pPr>
      <a:lvl3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3pPr>
      <a:lvl4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4pPr>
      <a:lvl5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5pPr>
      <a:lvl6pPr marL="4572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6pPr>
      <a:lvl7pPr marL="9144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7pPr>
      <a:lvl8pPr marL="13716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8pPr>
      <a:lvl9pPr marL="18288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9pPr>
    </p:titleStyle>
    <p:bodyStyle>
      <a:lvl1pPr marL="315913" indent="-315913" algn="r" defTabSz="1268413" rtl="1" fontAlgn="base">
        <a:lnSpc>
          <a:spcPct val="90000"/>
        </a:lnSpc>
        <a:spcBef>
          <a:spcPts val="1388"/>
        </a:spcBef>
        <a:spcAft>
          <a:spcPct val="0"/>
        </a:spcAft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950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585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220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854325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490265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6pPr>
      <a:lvl7pPr marL="4124858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7pPr>
      <a:lvl8pPr marL="4759452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8pPr>
      <a:lvl9pPr marL="5394046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34594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2pPr>
      <a:lvl3pPr marL="1269187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3pPr>
      <a:lvl4pPr marL="1903781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4pPr>
      <a:lvl5pPr marL="2538374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5pPr>
      <a:lvl6pPr marL="3172968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6pPr>
      <a:lvl7pPr marL="3807562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7pPr>
      <a:lvl8pPr marL="4442155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8pPr>
      <a:lvl9pPr marL="5076749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/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(در انتظار روی تو چهره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ات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را بنما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آرزوی قلب من عیسی) (2)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حمدت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گویم، تو را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ستایم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(2)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/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(در انتظار روی تو چهره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ات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را بنما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اشتیاق جان من عیسی) (2)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حمدت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گویم، تو را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ستایم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val="353030072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lnSpcReduction="1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(در انتظار روی تو چهره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ات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را بنما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تا ابد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ستایمت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عیسی) (2)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حمدت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گویم، تو را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ستایم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(2)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تو را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ستایم</a:t>
            </a:r>
            <a:r>
              <a:rPr lang="fa-IR" altLang="fa-IR" sz="660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(4)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917604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طرح زمینه Office">
  <a:themeElements>
    <a:clrScheme name="دفتر کا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طرح زمین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طرح زمین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84</Words>
  <Application>Microsoft Office PowerPoint</Application>
  <PresentationFormat>سفارشی</PresentationFormat>
  <Paragraphs>10</Paragraphs>
  <Slides>3</Slides>
  <Notes>3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6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3</vt:i4>
      </vt:variant>
    </vt:vector>
  </HeadingPairs>
  <TitlesOfParts>
    <vt:vector size="10" baseType="lpstr">
      <vt:lpstr>Arial</vt:lpstr>
      <vt:lpstr>B Titr</vt:lpstr>
      <vt:lpstr>Calibri</vt:lpstr>
      <vt:lpstr>Calibri Light</vt:lpstr>
      <vt:lpstr>Lotus Elam Thin</vt:lpstr>
      <vt:lpstr>Times New Roman</vt:lpstr>
      <vt:lpstr>طرح زمینه Office</vt:lpstr>
      <vt:lpstr>ارائه PowerPoint</vt:lpstr>
      <vt:lpstr>ارائه PowerPoint</vt:lpstr>
      <vt:lpstr>ارائه PowerPoint</vt:lpstr>
    </vt:vector>
  </TitlesOfParts>
  <Company>Elam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Me Oh God To Be More Christian In My Hreat</dc:title>
  <dc:creator>Nader Fard</dc:creator>
  <cp:lastModifiedBy>siamak pourkazemi</cp:lastModifiedBy>
  <cp:revision>29</cp:revision>
  <dcterms:created xsi:type="dcterms:W3CDTF">2004-03-22T17:28:31Z</dcterms:created>
  <dcterms:modified xsi:type="dcterms:W3CDTF">2018-11-12T12:52:13Z</dcterms:modified>
</cp:coreProperties>
</file>