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3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آخوری پست مسیح مولود گشت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ظاهر کرد خدا محبتش را 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(2)</a:t>
            </a:r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تولد بیاب در قلبهای ما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قلبهای ما مسیح عیسی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(2)</a:t>
            </a: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نور ازلی گردیده عیان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جسم مسیح آمد به جهان 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2131144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تولد بیاب امروز در قلبم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 حضور خود پر کن وجودم 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366723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چه مبارک است تولد او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پرستش ما شایستة او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2972342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تولد بیاب در قلبم عیسی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مبارک بساز زندگیم را 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(2)</a:t>
            </a:r>
            <a:endParaRPr lang="fa-IR" sz="9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3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شعر و آهنگ : ژیلبرت هوسپیان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03209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85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39</cp:revision>
  <dcterms:created xsi:type="dcterms:W3CDTF">2011-06-03T04:58:01Z</dcterms:created>
  <dcterms:modified xsi:type="dcterms:W3CDTF">2018-05-26T20:32:08Z</dcterms:modified>
</cp:coreProperties>
</file>