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قصرهای او داخل شو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خداوند را سجده کن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قصرهای او داخل شو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جلال و شکوهش بين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 حضور قدوسش برو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 را ستایش کن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قصرهای و داخل شو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متبدل خواهی شد</a:t>
            </a: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34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 Farnaz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40</cp:revision>
  <dcterms:created xsi:type="dcterms:W3CDTF">2011-06-03T04:58:01Z</dcterms:created>
  <dcterms:modified xsi:type="dcterms:W3CDTF">2018-05-26T20:33:32Z</dcterms:modified>
</cp:coreProperties>
</file>