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سکوت و در خلوت حضورت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خود جدا آیم به سوی نورت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شب شعله ور از آتش وجودت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عیسی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نام تو بخشیده آبرویم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ثروت عشق تو آرزویم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هستی خود در هستی ات می جویم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عیسی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پیروزی بر ترس و بر شکستم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مرهمی برای قلب خستم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طوفانها خوانی مرا که هستم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توئی مسیح خداوندم</a:t>
            </a:r>
          </a:p>
        </p:txBody>
      </p:sp>
    </p:spTree>
    <p:extLst>
      <p:ext uri="{BB962C8B-B14F-4D97-AF65-F5344CB8AC3E}">
        <p14:creationId xmlns:p14="http://schemas.microsoft.com/office/powerpoint/2010/main" val="343373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تو تنیده با جان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نفست دمیده در نای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امنیت آغوشت مأوای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عیسی</a:t>
            </a:r>
          </a:p>
        </p:txBody>
      </p:sp>
    </p:spTree>
    <p:extLst>
      <p:ext uri="{BB962C8B-B14F-4D97-AF65-F5344CB8AC3E}">
        <p14:creationId xmlns:p14="http://schemas.microsoft.com/office/powerpoint/2010/main" val="263559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خلوت سخاوت حضورت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با منی در بی کران نورت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شب شکفته از برکت وجودت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عیسی</a:t>
            </a:r>
          </a:p>
        </p:txBody>
      </p:sp>
    </p:spTree>
    <p:extLst>
      <p:ext uri="{BB962C8B-B14F-4D97-AF65-F5344CB8AC3E}">
        <p14:creationId xmlns:p14="http://schemas.microsoft.com/office/powerpoint/2010/main" val="299897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پیروزی بر ترس و بر شکستم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مرهمی برای قلب خستم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طوفانها خوانی مرا که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توئی مسیح خداوندم</a:t>
            </a:r>
          </a:p>
        </p:txBody>
      </p:sp>
    </p:spTree>
    <p:extLst>
      <p:ext uri="{BB962C8B-B14F-4D97-AF65-F5344CB8AC3E}">
        <p14:creationId xmlns:p14="http://schemas.microsoft.com/office/powerpoint/2010/main" val="270131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سکوت و در خلوت حضورت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خود جدا آیم به سوی نورت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شب شعله ور از آتش وجودت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عیسی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کاوه رفیعی</a:t>
            </a:r>
          </a:p>
        </p:txBody>
      </p:sp>
    </p:spTree>
    <p:extLst>
      <p:ext uri="{BB962C8B-B14F-4D97-AF65-F5344CB8AC3E}">
        <p14:creationId xmlns:p14="http://schemas.microsoft.com/office/powerpoint/2010/main" val="29391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45</cp:revision>
  <dcterms:created xsi:type="dcterms:W3CDTF">2011-06-03T04:58:01Z</dcterms:created>
  <dcterms:modified xsi:type="dcterms:W3CDTF">2018-05-27T06:30:17Z</dcterms:modified>
</cp:coreProperties>
</file>