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دل طاهر در من بيافرين ای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راستی در وجودم تازه ساز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حضور خود بیرونم مینداز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قدوست را از من مگیر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نجات را به من باز گردان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راستی در وجودم تازه ساز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47</cp:revision>
  <dcterms:created xsi:type="dcterms:W3CDTF">2011-06-03T04:58:01Z</dcterms:created>
  <dcterms:modified xsi:type="dcterms:W3CDTF">2018-05-27T06:34:04Z</dcterms:modified>
</cp:coreProperties>
</file>