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52" d="100"/>
          <a:sy n="52" d="100"/>
        </p:scale>
        <p:origin x="-133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029200"/>
          </a:xfrm>
        </p:spPr>
        <p:txBody>
          <a:bodyPr vert="horz" lIns="91440" tIns="45720" rIns="91440" bIns="45720" rtlCol="0">
            <a:noAutofit/>
          </a:bodyPr>
          <a:lstStyle/>
          <a:p>
            <a:pPr rtl="1">
              <a:lnSpc>
                <a:spcPct val="200000"/>
              </a:lnSpc>
            </a:pP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ای‌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پدرما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كه‌ در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آسمانی‌،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نام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تو مقدّس‌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باد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endParaRPr lang="en-US" sz="2000" dirty="0">
              <a:solidFill>
                <a:schemeClr val="bg1"/>
              </a:solidFill>
              <a:cs typeface="B Titr" pitchFamily="2" charset="-78"/>
            </a:endParaRPr>
          </a:p>
          <a:p>
            <a:pPr rtl="1">
              <a:lnSpc>
                <a:spcPct val="200000"/>
              </a:lnSpc>
            </a:pP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ملكوت‌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تو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بیایـد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اراده‌ تو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چنانكه‌ </a:t>
            </a:r>
            <a:r>
              <a:rPr lang="ar-SA" sz="2000" dirty="0" smtClean="0">
                <a:solidFill>
                  <a:schemeClr val="bg1"/>
                </a:solidFill>
                <a:cs typeface="B Titr" pitchFamily="2" charset="-78"/>
              </a:rPr>
              <a:t>در</a:t>
            </a:r>
            <a:r>
              <a:rPr lang="fa-IR" sz="20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 smtClean="0">
                <a:solidFill>
                  <a:schemeClr val="bg1"/>
                </a:solidFill>
                <a:cs typeface="B Titr" pitchFamily="2" charset="-78"/>
              </a:rPr>
              <a:t>آسمان‌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است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بر زمین‌ نیز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كرده‌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شود </a:t>
            </a:r>
            <a:endParaRPr lang="en-US" sz="2000" dirty="0">
              <a:solidFill>
                <a:schemeClr val="bg1"/>
              </a:solidFill>
              <a:cs typeface="B Titr" pitchFamily="2" charset="-78"/>
            </a:endParaRPr>
          </a:p>
          <a:p>
            <a:pPr rtl="1">
              <a:lnSpc>
                <a:spcPct val="200000"/>
              </a:lnSpc>
            </a:pP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نان‌ كفاف‌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ما را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امروز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به‌ ما بده </a:t>
            </a:r>
            <a:endParaRPr lang="en-US" sz="2000" dirty="0">
              <a:solidFill>
                <a:schemeClr val="bg1"/>
              </a:solidFill>
              <a:cs typeface="B Titr" pitchFamily="2" charset="-78"/>
            </a:endParaRPr>
          </a:p>
          <a:p>
            <a:pPr rtl="1">
              <a:lnSpc>
                <a:spcPct val="200000"/>
              </a:lnSpc>
            </a:pP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و قرض‌های‌ ما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را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ببخش</a:t>
            </a:r>
            <a:endParaRPr lang="en-US" sz="2000" dirty="0">
              <a:solidFill>
                <a:schemeClr val="bg1"/>
              </a:solidFill>
              <a:cs typeface="B Titr" pitchFamily="2" charset="-78"/>
            </a:endParaRPr>
          </a:p>
          <a:p>
            <a:pPr rtl="1">
              <a:lnSpc>
                <a:spcPct val="200000"/>
              </a:lnSpc>
            </a:pP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چنانكه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‌ما نیز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قرض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داران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خود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را می‌بخشیم‌</a:t>
            </a:r>
            <a:endParaRPr lang="en-US" sz="2000" dirty="0">
              <a:solidFill>
                <a:schemeClr val="bg1"/>
              </a:solidFill>
              <a:cs typeface="B Titr" pitchFamily="2" charset="-78"/>
            </a:endParaRPr>
          </a:p>
          <a:p>
            <a:pPr rtl="1">
              <a:lnSpc>
                <a:spcPct val="200000"/>
              </a:lnSpc>
            </a:pP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و ما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را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در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آزمایش‌ میاور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بلكه‌ از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شریر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ما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را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رهایی‌ ده</a:t>
            </a:r>
            <a:endParaRPr lang="en-US" sz="2000" dirty="0">
              <a:solidFill>
                <a:schemeClr val="bg1"/>
              </a:solidFill>
              <a:cs typeface="B Titr" pitchFamily="2" charset="-78"/>
            </a:endParaRPr>
          </a:p>
          <a:p>
            <a:pPr rtl="1">
              <a:lnSpc>
                <a:spcPct val="200000"/>
              </a:lnSpc>
            </a:pP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زیرا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ملكوت‌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و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قوّت‌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و جلال‌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تا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ابدالا´باد ا</a:t>
            </a:r>
            <a:r>
              <a:rPr lang="en-US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ز آن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تو </a:t>
            </a: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است‌</a:t>
            </a:r>
            <a:r>
              <a:rPr lang="fa-IR" sz="2000" dirty="0">
                <a:solidFill>
                  <a:schemeClr val="bg1"/>
                </a:solidFill>
                <a:cs typeface="B Titr" pitchFamily="2" charset="-78"/>
              </a:rPr>
              <a:t>،</a:t>
            </a:r>
            <a:r>
              <a:rPr lang="ar-SA" sz="2000" dirty="0" smtClean="0">
                <a:solidFill>
                  <a:schemeClr val="bg1"/>
                </a:solidFill>
                <a:cs typeface="B Titr" pitchFamily="2" charset="-78"/>
              </a:rPr>
              <a:t>آمین‌‌</a:t>
            </a:r>
            <a:r>
              <a:rPr lang="en-US" sz="2000" dirty="0" smtClean="0">
                <a:solidFill>
                  <a:schemeClr val="bg1"/>
                </a:solidFill>
                <a:cs typeface="B Titr" pitchFamily="2" charset="-78"/>
              </a:rPr>
              <a:t>         </a:t>
            </a:r>
            <a:endParaRPr lang="en-US" sz="2000" dirty="0">
              <a:solidFill>
                <a:schemeClr val="bg1"/>
              </a:solidFill>
              <a:cs typeface="B Titr" pitchFamily="2" charset="-78"/>
            </a:endParaRPr>
          </a:p>
          <a:p>
            <a:pPr rtl="1">
              <a:lnSpc>
                <a:spcPct val="200000"/>
              </a:lnSpc>
            </a:pPr>
            <a:endParaRPr lang="en-US" sz="2000" dirty="0">
              <a:solidFill>
                <a:schemeClr val="bg1"/>
              </a:solidFill>
              <a:cs typeface="B Titr" pitchFamily="2" charset="-78"/>
            </a:endParaRPr>
          </a:p>
          <a:p>
            <a:pPr rtl="1">
              <a:lnSpc>
                <a:spcPct val="200000"/>
              </a:lnSpc>
            </a:pPr>
            <a:r>
              <a:rPr lang="ar-SA" sz="2000" dirty="0">
                <a:solidFill>
                  <a:schemeClr val="bg1"/>
                </a:solidFill>
                <a:cs typeface="B Titr" pitchFamily="2" charset="-78"/>
              </a:rPr>
              <a:t> </a:t>
            </a:r>
            <a:endParaRPr lang="en-US" sz="2000" dirty="0">
              <a:solidFill>
                <a:schemeClr val="bg1"/>
              </a:solidFill>
              <a:cs typeface="B Titr" pitchFamily="2" charset="-78"/>
            </a:endParaRPr>
          </a:p>
          <a:p>
            <a:pPr rtl="1">
              <a:lnSpc>
                <a:spcPct val="200000"/>
              </a:lnSpc>
            </a:pPr>
            <a:endParaRPr lang="en-US" sz="20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azita p</cp:lastModifiedBy>
  <cp:revision>11</cp:revision>
  <dcterms:created xsi:type="dcterms:W3CDTF">2011-05-11T04:49:46Z</dcterms:created>
  <dcterms:modified xsi:type="dcterms:W3CDTF">2018-11-08T11:36:48Z</dcterms:modified>
</cp:coreProperties>
</file>