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fa-IR" sz="50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endParaRPr lang="fa-IR" sz="45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r>
              <a:rPr lang="fa-IR" sz="50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الشدای خدای ما میخوانیم نام تو را</a:t>
            </a:r>
          </a:p>
          <a:p>
            <a:r>
              <a:rPr lang="fa-IR" sz="50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نام تو در بین ما هم در عالم اعلى</a:t>
            </a:r>
          </a:p>
          <a:p>
            <a:r>
              <a:rPr lang="fa-IR" sz="50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الشدای خدای ما دوست داریم نام تو را</a:t>
            </a:r>
          </a:p>
          <a:p>
            <a:r>
              <a:rPr lang="fa-IR" sz="50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خالق ابدى الشدای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fa-IR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الشدای محبوب جان محبتت میکاران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قوچ را فدا نمودی جای پسر ابرام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الشدای به قدرتت دیگر خشک شده دریا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دشمن آمده بر زانوها</a:t>
            </a:r>
          </a:p>
        </p:txBody>
      </p:sp>
    </p:spTree>
    <p:extLst>
      <p:ext uri="{BB962C8B-B14F-4D97-AF65-F5344CB8AC3E}">
        <p14:creationId xmlns:p14="http://schemas.microsoft.com/office/powerpoint/2010/main" val="355915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fa-IR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الشدای خدای ما دیدند آنها به چشمها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فرزندان آزاد شدند از اسارت قرنها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الشدای وقت عیسی است آن کلمه خدا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تنها راه نجات است عیسی</a:t>
            </a:r>
          </a:p>
        </p:txBody>
      </p:sp>
    </p:spTree>
    <p:extLst>
      <p:ext uri="{BB962C8B-B14F-4D97-AF65-F5344CB8AC3E}">
        <p14:creationId xmlns:p14="http://schemas.microsoft.com/office/powerpoint/2010/main" val="295554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fa-IR" sz="45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الشدای خدای ما ای خدای وعده ها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نهرهای آب زنده بجوشان در قلب ما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الشدای وسیع نما مسکن و حدود ما</a:t>
            </a:r>
          </a:p>
          <a:p>
            <a:pPr marL="0" indent="0" algn="ctr"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بشنو به نام مسیح این دعا</a:t>
            </a:r>
          </a:p>
        </p:txBody>
      </p:sp>
    </p:spTree>
    <p:extLst>
      <p:ext uri="{BB962C8B-B14F-4D97-AF65-F5344CB8AC3E}">
        <p14:creationId xmlns:p14="http://schemas.microsoft.com/office/powerpoint/2010/main" val="171066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103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9</cp:revision>
  <dcterms:created xsi:type="dcterms:W3CDTF">2011-06-03T04:58:01Z</dcterms:created>
  <dcterms:modified xsi:type="dcterms:W3CDTF">2018-05-26T18:56:00Z</dcterms:modified>
</cp:coreProperties>
</file>