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امروز مسیح منجی بشر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عرش برين و ز نزد پدر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آمد به زمین با فتح و ظفر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گویید همه آن نخبه پسر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 خداست عیسی به يقين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منجی امم هم حافظ دین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بوده جهان در محنت و غم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زیر گناه با رنج و علم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آمد به زمین منجی امم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فديه شود از راه کرم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بخشیده حيات آن محیی دین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خلق جداست عیسی به يقين</a:t>
            </a:r>
          </a:p>
        </p:txBody>
      </p:sp>
    </p:spTree>
    <p:extLst>
      <p:ext uri="{BB962C8B-B14F-4D97-AF65-F5344CB8AC3E}">
        <p14:creationId xmlns:p14="http://schemas.microsoft.com/office/powerpoint/2010/main" val="109902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ازلی گردیده عیان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جسم مسیح آمد به جهان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پس شد گله را حامی و شبان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ره را بنمود بر این برهنگان</a:t>
            </a:r>
          </a:p>
        </p:txBody>
      </p:sp>
    </p:spTree>
    <p:extLst>
      <p:ext uri="{BB962C8B-B14F-4D97-AF65-F5344CB8AC3E}">
        <p14:creationId xmlns:p14="http://schemas.microsoft.com/office/powerpoint/2010/main" val="21258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 خداست عیسی به يقين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زین خلقت جداست آن محور دین</a:t>
            </a:r>
          </a:p>
        </p:txBody>
      </p:sp>
    </p:spTree>
    <p:extLst>
      <p:ext uri="{BB962C8B-B14F-4D97-AF65-F5344CB8AC3E}">
        <p14:creationId xmlns:p14="http://schemas.microsoft.com/office/powerpoint/2010/main" val="199407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51</cp:revision>
  <dcterms:created xsi:type="dcterms:W3CDTF">2011-06-03T04:58:01Z</dcterms:created>
  <dcterms:modified xsi:type="dcterms:W3CDTF">2018-05-27T06:48:30Z</dcterms:modified>
</cp:coreProperties>
</file>