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اعتماد بر عیسی نیکوست هادی و امید ما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وعده های عالی از اوست در کلام او پیدا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عیسی دارم اعتماد آزمودم وعده اش را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مسیح منجی عالم فیضت را عطا فرما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اعتماد بر عیسی دارم بر آن خون پاک او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خون وی زدوده جرمم 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محض فیض و رحم او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اعتماد بر او شیرین است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آزادم زه قید و بند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شادی و سرورم در اوست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مسیح خداوند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امید و شادی جان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دوست و منجی ام عیسی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تو به رویم تابان همدمم شوی هر جا</a:t>
            </a:r>
          </a:p>
        </p:txBody>
      </p:sp>
    </p:spTree>
    <p:extLst>
      <p:ext uri="{BB962C8B-B14F-4D97-AF65-F5344CB8AC3E}">
        <p14:creationId xmlns:p14="http://schemas.microsoft.com/office/powerpoint/2010/main" val="39964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49</cp:revision>
  <dcterms:created xsi:type="dcterms:W3CDTF">2011-06-03T04:58:01Z</dcterms:created>
  <dcterms:modified xsi:type="dcterms:W3CDTF">2018-05-27T06:43:17Z</dcterms:modified>
</cp:coreProperties>
</file>