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5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ED970-A238-49B6-BD30-96CD0BF96043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EBB0A-B42E-4171-99C1-00D3CF743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33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اي خداوند مهربان، منجي من تويي!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در تو بود  نور و حيات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 تويي شبان آسماني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تنها ملجايم تو هستي؛ </a:t>
            </a:r>
          </a:p>
        </p:txBody>
      </p:sp>
    </p:spTree>
    <p:extLst>
      <p:ext uri="{BB962C8B-B14F-4D97-AF65-F5344CB8AC3E}">
        <p14:creationId xmlns:p14="http://schemas.microsoft.com/office/powerpoint/2010/main" val="3856246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953000"/>
          </a:xfrm>
        </p:spPr>
        <p:txBody>
          <a:bodyPr>
            <a:normAutofit fontScale="925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حامي و راهم تو هستي!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جز تو هيچ ياري ندارم؛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معبود من تويي!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اشتياقي بس عظيم، 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حضورت را خواهم.</a:t>
            </a:r>
          </a:p>
        </p:txBody>
      </p:sp>
    </p:spTree>
    <p:extLst>
      <p:ext uri="{BB962C8B-B14F-4D97-AF65-F5344CB8AC3E}">
        <p14:creationId xmlns:p14="http://schemas.microsoft.com/office/powerpoint/2010/main" val="1508881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76800"/>
          </a:xfrm>
        </p:spPr>
        <p:txBody>
          <a:bodyPr>
            <a:normAutofit fontScale="775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حمد و تسبيح و سرود،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اندر حضور تو سرايم.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اي خالق کل هستي،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تنها تو را جويم.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اي شفيع عالميان،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محبوب من تنها تو هستي. </a:t>
            </a:r>
          </a:p>
        </p:txBody>
      </p:sp>
    </p:spTree>
    <p:extLst>
      <p:ext uri="{BB962C8B-B14F-4D97-AF65-F5344CB8AC3E}">
        <p14:creationId xmlns:p14="http://schemas.microsoft.com/office/powerpoint/2010/main" val="3412684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80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3</cp:revision>
  <dcterms:created xsi:type="dcterms:W3CDTF">2006-08-16T00:00:00Z</dcterms:created>
  <dcterms:modified xsi:type="dcterms:W3CDTF">2018-11-08T13:19:06Z</dcterms:modified>
</cp:coreProperties>
</file>