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1235" r:id="rId2"/>
    <p:sldId id="1236" r:id="rId3"/>
    <p:sldId id="1237" r:id="rId4"/>
    <p:sldId id="1238" r:id="rId5"/>
    <p:sldId id="1239" r:id="rId6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138674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2610734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966699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272688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ای خداوند بشنو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فریادم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و از من خاموش مباش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تزرع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قلبم بشنو چون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نزدت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دعا کنم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بگذار زندگیم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نورت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منعکس نماید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قلبی طاهر در من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بیافرین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ای خداوند مرا از بند گناهان آزاد فرما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شادیت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به من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بازگردان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گناهانم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محوساز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چون از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عمقها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فریاد آرم، مرا مستجاب فرما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اشتیاقی شدید در من بگذار</a:t>
            </a:r>
          </a:p>
        </p:txBody>
      </p:sp>
    </p:spTree>
    <p:extLst>
      <p:ext uri="{BB962C8B-B14F-4D97-AF65-F5344CB8AC3E}">
        <p14:creationId xmlns:p14="http://schemas.microsoft.com/office/powerpoint/2010/main" val="68343325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79985"/>
            <a:ext cx="16922750" cy="9001000"/>
          </a:xfrm>
        </p:spPr>
        <p:txBody>
          <a:bodyPr>
            <a:normAutofit fontScale="92500" lnSpcReduction="2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مرا تازه ساز، تجدید کن، نو نما، احیا کن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خلاء وجود مرا، با روح خود پر نما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مرا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آزادکن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بکارگیر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مسح نما، تجهیز کن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پرساز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قلب و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عیسی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مرا تازه ساز</a:t>
            </a:r>
          </a:p>
        </p:txBody>
      </p:sp>
    </p:spTree>
    <p:extLst>
      <p:ext uri="{BB962C8B-B14F-4D97-AF65-F5344CB8AC3E}">
        <p14:creationId xmlns:p14="http://schemas.microsoft.com/office/powerpoint/2010/main" val="336121248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79985"/>
            <a:ext cx="16922750" cy="9001000"/>
          </a:xfrm>
        </p:spPr>
        <p:txBody>
          <a:bodyPr>
            <a:normAutofit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ای قلعه ی ابدی محتاج تو هستم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همچو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نهری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خروشان در روحم جاری باش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به تو وفا دارم، لیکن گر چه بیفتم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همچنان تو را دوست خواهم داشت</a:t>
            </a:r>
          </a:p>
        </p:txBody>
      </p:sp>
    </p:spTree>
    <p:extLst>
      <p:ext uri="{BB962C8B-B14F-4D97-AF65-F5344CB8AC3E}">
        <p14:creationId xmlns:p14="http://schemas.microsoft.com/office/powerpoint/2010/main" val="12206188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79985"/>
            <a:ext cx="16922750" cy="9001000"/>
          </a:xfrm>
        </p:spPr>
        <p:txBody>
          <a:bodyPr>
            <a:normAutofit fontScale="92500" lnSpcReduction="2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(مرا تازه ساز، تجدید کن، نو نما، احیا کن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خلاء وجود مرا، با روح خود پر نما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مرا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آزادکن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بکارگیر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مسح نما، </a:t>
            </a:r>
            <a:r>
              <a:rPr lang="fa-IR" altLang="fa-IR"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تجهیز کن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پرساز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قلب و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عیسی) (2)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مرا تازه ساز     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آآآآآآآ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(3)</a:t>
            </a:r>
          </a:p>
        </p:txBody>
      </p:sp>
    </p:spTree>
    <p:extLst>
      <p:ext uri="{BB962C8B-B14F-4D97-AF65-F5344CB8AC3E}">
        <p14:creationId xmlns:p14="http://schemas.microsoft.com/office/powerpoint/2010/main" val="2870288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176</Words>
  <Application>Microsoft Office PowerPoint</Application>
  <PresentationFormat>سفارشی</PresentationFormat>
  <Paragraphs>22</Paragraphs>
  <Slides>5</Slides>
  <Notes>5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12" baseType="lpstr">
      <vt:lpstr>Arial</vt:lpstr>
      <vt:lpstr>B Titr</vt:lpstr>
      <vt:lpstr>Calibri</vt:lpstr>
      <vt:lpstr>Calibri Light</vt:lpstr>
      <vt:lpstr>Lotus Elam Thin</vt:lpstr>
      <vt:lpstr>Times New Roman</vt:lpstr>
      <vt:lpstr>طرح زمینه Office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31</cp:revision>
  <dcterms:created xsi:type="dcterms:W3CDTF">2004-03-22T17:28:31Z</dcterms:created>
  <dcterms:modified xsi:type="dcterms:W3CDTF">2018-11-12T12:40:32Z</dcterms:modified>
</cp:coreProperties>
</file>