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(ای خداوند حمدت را گویم، تو را ستایم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خداوند، مشتاق توام، تو را می خوانم)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حامی من، تو قوت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حضور تو من می آیم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 روز  و هر روز تشنه ی تو ام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تمامی جان تو را می خوانم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قدوسی، تو پادشاهی، مالک جان من تویی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قدوسی، تو پادشاهی، پناه جان من تویی</a:t>
            </a:r>
          </a:p>
        </p:txBody>
      </p:sp>
    </p:spTree>
    <p:extLst>
      <p:ext uri="{BB962C8B-B14F-4D97-AF65-F5344CB8AC3E}">
        <p14:creationId xmlns:p14="http://schemas.microsoft.com/office/powerpoint/2010/main" val="165299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قدوسی، تو پادشاهی، مالک جان من تویی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قدوسی، تو پادشاهی، پناه جان من تویی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بی همتایی، تو بی همتایی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خداوند، تو بی همتایی، تو بی همتایی</a:t>
            </a:r>
          </a:p>
        </p:txBody>
      </p:sp>
    </p:spTree>
    <p:extLst>
      <p:ext uri="{BB962C8B-B14F-4D97-AF65-F5344CB8AC3E}">
        <p14:creationId xmlns:p14="http://schemas.microsoft.com/office/powerpoint/2010/main" val="413889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بی همتایی، تو بی همتایی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شکر، تو بی همتایی، تو بی همتایی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(می پرستمت، می پرستمت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پسرخدا، توبی همتایی)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(تو آرامشی، تو آرامشی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دوستت می دارم، تو بی همتایی)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505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10</cp:revision>
  <dcterms:created xsi:type="dcterms:W3CDTF">2006-08-16T00:00:00Z</dcterms:created>
  <dcterms:modified xsi:type="dcterms:W3CDTF">2018-11-09T15:37:34Z</dcterms:modified>
</cp:coreProperties>
</file>