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عیسی منجيم خداوند بی همتا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تمام عمر میستایم عظمت مهرت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آرامی دهنده، پناهگاه مستحکم</a:t>
            </a:r>
            <a: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هر نفس می پرستم،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خود را تقديمت سازم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آیید ستایش و حمدش گوييم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شاه شاهان سرود خوانیم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خلقت و گل هستی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حضورش تعظیم کنند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شور و شوق حمد نامش خوانیم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به او وفادار می مانیم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وعده هایت بی نظیر است ای خداوند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47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56</cp:revision>
  <dcterms:created xsi:type="dcterms:W3CDTF">2011-06-03T04:58:01Z</dcterms:created>
  <dcterms:modified xsi:type="dcterms:W3CDTF">2018-05-27T07:06:58Z</dcterms:modified>
</cp:coreProperties>
</file>