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فرزندان نور گرد هم بیایید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شادی و سرور او را بسرایید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اندر حضور وی ، دستها برافرازید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(منجی عالم را شکر و سپاس گوييد) 2</a:t>
            </a:r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قوم خاص او ، در روح قوی باشید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پیروزی عیسی را از آن خود دانید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گله خدا، نزد شبان آیید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هر غم و سختى عیسی را بخوانید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60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 Farnaz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55</cp:revision>
  <dcterms:created xsi:type="dcterms:W3CDTF">2011-06-03T04:58:01Z</dcterms:created>
  <dcterms:modified xsi:type="dcterms:W3CDTF">2018-05-27T07:03:39Z</dcterms:modified>
</cp:coreProperties>
</file>