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 صحن قدست، وارد شوم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طریق خون عیسی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تنها بهر پرستش تو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بهر اکرام و حمدت خدا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معبود من، محبوب من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نام تو قدوس است، قدوس یاه</a:t>
            </a:r>
          </a:p>
          <a:p>
            <a:pPr rtl="1"/>
            <a:r>
              <a:rPr lang="fa-IR"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(2)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39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63</cp:revision>
  <dcterms:created xsi:type="dcterms:W3CDTF">2011-06-03T04:58:01Z</dcterms:created>
  <dcterms:modified xsi:type="dcterms:W3CDTF">2018-05-27T13:04:54Z</dcterms:modified>
</cp:coreProperties>
</file>