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تمامی روی زمین خداوند را عبادت نمایید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آن هديه پر بهایش دائما شکر و حمدش سرایید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چونکه بخشیده فرزند خود را تا شود فديه در جلجتا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مومنین شادی کنید در حضورش وجد نمایید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مسیح تا ابد الاباد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غم و سختی شادی نمیبد در جفا نام او را سرایید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که آزمایش بس عظیمیست حمد و شکر تنها راه پیروزی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گر که بارد نهادی بر عیسی بهر چه زیر بار خم شوید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دل خود خدا را سرایید دائما او را خوشنود نمایید</a:t>
            </a:r>
          </a:p>
        </p:txBody>
      </p:sp>
    </p:spTree>
    <p:extLst>
      <p:ext uri="{BB962C8B-B14F-4D97-AF65-F5344CB8AC3E}">
        <p14:creationId xmlns:p14="http://schemas.microsoft.com/office/powerpoint/2010/main" val="24719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حضورش كمال خوشیهاست لذت واقعی و سرور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پرستندگن خداوند او را با روح و حق شکر کنند</a:t>
            </a:r>
          </a:p>
        </p:txBody>
      </p:sp>
    </p:spTree>
    <p:extLst>
      <p:ext uri="{BB962C8B-B14F-4D97-AF65-F5344CB8AC3E}">
        <p14:creationId xmlns:p14="http://schemas.microsoft.com/office/powerpoint/2010/main" val="287974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64</cp:revision>
  <dcterms:created xsi:type="dcterms:W3CDTF">2011-06-03T04:58:01Z</dcterms:created>
  <dcterms:modified xsi:type="dcterms:W3CDTF">2018-05-27T07:25:42Z</dcterms:modified>
</cp:coreProperties>
</file>