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86418" autoAdjust="0"/>
  </p:normalViewPr>
  <p:slideViewPr>
    <p:cSldViewPr>
      <p:cViewPr varScale="1">
        <p:scale>
          <a:sx n="63" d="100"/>
          <a:sy n="63" d="100"/>
        </p:scale>
        <p:origin x="3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en-US" sz="6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ای روح القدس مرا لمس نما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ای روح القدس مرا لمس نما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ریزد بر قلبم روحت از سما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مقدس گردد اینک کلیسا</a:t>
            </a: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7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ریزد بر قلبم روحت از سما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تا وارث مسح گردد کلیسا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روح القدس ریزد روح القدس ریزد 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بر روح و بر جانم</a:t>
            </a:r>
          </a:p>
        </p:txBody>
      </p:sp>
    </p:spTree>
    <p:extLst>
      <p:ext uri="{BB962C8B-B14F-4D97-AF65-F5344CB8AC3E}">
        <p14:creationId xmlns:p14="http://schemas.microsoft.com/office/powerpoint/2010/main" val="274069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7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چون نسیم ز کوهساران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میریزد روحش بر ما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همچو باران بهاران میریزد روحش برما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همچو آتشی مشتعل گرم نماید قلبم را</a:t>
            </a:r>
          </a:p>
        </p:txBody>
      </p:sp>
    </p:spTree>
    <p:extLst>
      <p:ext uri="{BB962C8B-B14F-4D97-AF65-F5344CB8AC3E}">
        <p14:creationId xmlns:p14="http://schemas.microsoft.com/office/powerpoint/2010/main" val="2471984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67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B Farnaz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sany</cp:lastModifiedBy>
  <cp:revision>66</cp:revision>
  <dcterms:created xsi:type="dcterms:W3CDTF">2011-06-03T04:58:01Z</dcterms:created>
  <dcterms:modified xsi:type="dcterms:W3CDTF">2018-05-27T10:23:09Z</dcterms:modified>
</cp:coreProperties>
</file>