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خداوند زکرم بهرمن داده ای فرزندت شکر تو گویم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 عجیب است لطف تو شیرین است عشق تو و ز محبت که نگویم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(ای خداوند روح تو دارم و آزادم در دلم حک کلامت از تو من شادم ) 2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بودم زگنه بخشیدی تو مرا گفتی فرزند تو بیا نزد من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بخشیدی تو مرا با کارت بر صلیب شکرتو گویم 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(ای خداوند روح تو دارم و آزادم در دلم حک کلامت از تو من شادم ) 2   </a:t>
            </a:r>
          </a:p>
        </p:txBody>
      </p:sp>
    </p:spTree>
    <p:extLst>
      <p:ext uri="{BB962C8B-B14F-4D97-AF65-F5344CB8AC3E}">
        <p14:creationId xmlns:p14="http://schemas.microsoft.com/office/powerpoint/2010/main" val="2319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کن جان مرا از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روحت ای پدر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هستم تشنه روحت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تو پدر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شکرت بهر پسر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627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قدوس هللويا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(ای خداوند روح تو دارم و آزادم در دلم حک کلامت از تو من شادم )2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</a:t>
            </a: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آهنگ : روژان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60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59</cp:revision>
  <dcterms:created xsi:type="dcterms:W3CDTF">2011-06-03T04:58:01Z</dcterms:created>
  <dcterms:modified xsi:type="dcterms:W3CDTF">2018-05-27T07:14:06Z</dcterms:modified>
</cp:coreProperties>
</file>