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 زکرم بهرمن داده ای فرزندت شکر تو گویم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عجیب است لطف تو شیرین است عشق تو و ز محبت که نگویم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 2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بودم زگنه بخشیدی تو مرا گفتی فرزند تو بیا نزد من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بخشیدی تو مرا با کارت بر صلیب شکرتو گویم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 2   </a:t>
            </a:r>
          </a:p>
        </p:txBody>
      </p:sp>
    </p:spTree>
    <p:extLst>
      <p:ext uri="{BB962C8B-B14F-4D97-AF65-F5344CB8AC3E}">
        <p14:creationId xmlns:p14="http://schemas.microsoft.com/office/powerpoint/2010/main" val="2319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کن جان مرا 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روحت ای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هستم تشنه روحت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شکرت بهر پسر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2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 هللويا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(ای خداوند روح تو دارم و آزادم در دلم حک کلامت از تو من شادم )2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</a:t>
            </a:r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: روژیار</a:t>
            </a:r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6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60</cp:revision>
  <dcterms:created xsi:type="dcterms:W3CDTF">2011-06-03T04:58:01Z</dcterms:created>
  <dcterms:modified xsi:type="dcterms:W3CDTF">2018-05-27T07:18:18Z</dcterms:modified>
</cp:coreProperties>
</file>