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86418" autoAdjust="0"/>
  </p:normalViewPr>
  <p:slideViewPr>
    <p:cSldViewPr>
      <p:cViewPr varScale="1">
        <p:scale>
          <a:sx n="63" d="100"/>
          <a:sy n="63" d="100"/>
        </p:scale>
        <p:origin x="3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en-US" sz="6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فریادهای شادی و آزادی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باشد در مسکن عادلان 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(2)</a:t>
            </a: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7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خداوند ما خدایی است غیور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(3)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خداوند ما خدایی است نیکو 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(4)</a:t>
            </a:r>
          </a:p>
        </p:txBody>
      </p:sp>
    </p:spTree>
    <p:extLst>
      <p:ext uri="{BB962C8B-B14F-4D97-AF65-F5344CB8AC3E}">
        <p14:creationId xmlns:p14="http://schemas.microsoft.com/office/powerpoint/2010/main" val="274069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7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خداوند ما خدایی است عادل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(4)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خداوند ما خدایی است قادر </a:t>
            </a:r>
          </a:p>
          <a:p>
            <a:pPr rtl="1"/>
            <a:r>
              <a:rPr lang="fa-IR" sz="5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(4)</a:t>
            </a:r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89347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45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B Farnaz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sany</cp:lastModifiedBy>
  <cp:revision>68</cp:revision>
  <dcterms:created xsi:type="dcterms:W3CDTF">2011-06-03T04:58:01Z</dcterms:created>
  <dcterms:modified xsi:type="dcterms:W3CDTF">2018-05-27T10:27:21Z</dcterms:modified>
</cp:coreProperties>
</file>