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D970-A238-49B6-BD30-96CD0BF9604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EBB0A-B42E-4171-99C1-00D3CF74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اونی که تموم عالم		 پیش هیبتش یه ذره ست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همه دریاهای دنیا 		میون دستاش یه قطره 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اونی که اسم عجیبه 		نام پر جلال هستم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اومده با من بمونه 		تا ابد می گیره دستم</a:t>
            </a:r>
          </a:p>
        </p:txBody>
      </p:sp>
    </p:spTree>
    <p:extLst>
      <p:ext uri="{BB962C8B-B14F-4D97-AF65-F5344CB8AC3E}">
        <p14:creationId xmlns:p14="http://schemas.microsoft.com/office/powerpoint/2010/main" val="385624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اون که رو دوشش گرفته 	بار عصیان و خطامو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خون پاکش پوشونده	 رنگ زشت گناهامو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پس چرا تنها بمونم 		بی سروسامون و بی کس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وقتی می دونم همیشه 	واسه من فریادرسی هست</a:t>
            </a:r>
          </a:p>
        </p:txBody>
      </p:sp>
    </p:spTree>
    <p:extLst>
      <p:ext uri="{BB962C8B-B14F-4D97-AF65-F5344CB8AC3E}">
        <p14:creationId xmlns:p14="http://schemas.microsoft.com/office/powerpoint/2010/main" val="300840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نام قدوس و پاکش 	تو دل طوفان می رونم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باز می شن درای بسته 	وقتی اسمشو می خونم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دیگه هیچی کم ندارم 	تا خداست رفیق و یارم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پیروزم بر شر و شیطان 	چون که من مسیح و دارم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258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4</cp:revision>
  <dcterms:created xsi:type="dcterms:W3CDTF">2006-08-16T00:00:00Z</dcterms:created>
  <dcterms:modified xsi:type="dcterms:W3CDTF">2018-11-08T13:20:08Z</dcterms:modified>
</cp:coreProperties>
</file>