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گر  از گناه آزادی می خواهی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خون عیسی این قدرت هست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گر بر شیطان تسلط می خواهی 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خون عیسی قدرت هست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قدرتی است بی حد معجز آسا،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خون مسیحا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قدرتی است بی حد معجز آسا،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خون بره خدا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گر از غرور آزادی میخواهی 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خون پاکش این قدرت هست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عادات زشت آزادی یابی 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درخون عیسی قدرت هست</a:t>
            </a:r>
          </a:p>
        </p:txBody>
      </p:sp>
    </p:spTree>
    <p:extLst>
      <p:ext uri="{BB962C8B-B14F-4D97-AF65-F5344CB8AC3E}">
        <p14:creationId xmlns:p14="http://schemas.microsoft.com/office/powerpoint/2010/main" val="358934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گر خواهی از برف سفیدتر شوی،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خون عیسی این قدرت هست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شفا از مرضهایت می خواهی،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خون عیسی قدرت هست</a:t>
            </a:r>
          </a:p>
        </p:txBody>
      </p:sp>
    </p:spTree>
    <p:extLst>
      <p:ext uri="{BB962C8B-B14F-4D97-AF65-F5344CB8AC3E}">
        <p14:creationId xmlns:p14="http://schemas.microsoft.com/office/powerpoint/2010/main" val="416718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گر می خواهی او را خدمت کنی،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خون پاکش این قدرت هست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زندگیت </a:t>
            </a:r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تمجیدش کنی،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درخون عیسی قدرت هست</a:t>
            </a:r>
          </a:p>
        </p:txBody>
      </p:sp>
    </p:spTree>
    <p:extLst>
      <p:ext uri="{BB962C8B-B14F-4D97-AF65-F5344CB8AC3E}">
        <p14:creationId xmlns:p14="http://schemas.microsoft.com/office/powerpoint/2010/main" val="98494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114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70</cp:revision>
  <dcterms:created xsi:type="dcterms:W3CDTF">2011-06-03T04:58:01Z</dcterms:created>
  <dcterms:modified xsi:type="dcterms:W3CDTF">2018-05-27T10:32:21Z</dcterms:modified>
</cp:coreProperties>
</file>