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قدوس و عظیمی ای خدای یکتا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رب الارباب ای شاه شاهان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همه راه هایت حق و عدالت است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خالق ارض و سما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جلال و حمد و سپاس بر خداوند باد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تنها تو پر جلالی ای خداوند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تمام امتها او را بسرائید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پیش او به زانو در آیید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 هللویا هللوياه آمین</a:t>
            </a:r>
          </a:p>
        </p:txBody>
      </p:sp>
    </p:spTree>
    <p:extLst>
      <p:ext uri="{BB962C8B-B14F-4D97-AF65-F5344CB8AC3E}">
        <p14:creationId xmlns:p14="http://schemas.microsoft.com/office/powerpoint/2010/main" val="20630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51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75</cp:revision>
  <dcterms:created xsi:type="dcterms:W3CDTF">2011-06-03T04:58:01Z</dcterms:created>
  <dcterms:modified xsi:type="dcterms:W3CDTF">2018-05-27T10:41:20Z</dcterms:modified>
</cp:coreProperties>
</file>