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52" d="100"/>
          <a:sy n="52" d="100"/>
        </p:scale>
        <p:origin x="-133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60960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 </a:t>
            </a:r>
            <a:r>
              <a:rPr lang="ar-SA" dirty="0" smtClean="0">
                <a:solidFill>
                  <a:schemeClr val="bg1"/>
                </a:solidFill>
                <a:cs typeface="B Titr" pitchFamily="2" charset="-78"/>
              </a:rPr>
              <a:t>روی </a:t>
            </a: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برگ گلها،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>
              <a:lnSpc>
                <a:spcPct val="200000"/>
              </a:lnSpc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 روی قلب ودلها،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>
              <a:lnSpc>
                <a:spcPct val="200000"/>
              </a:lnSpc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 روی بال دنيا،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>
              <a:lnSpc>
                <a:spcPct val="200000"/>
              </a:lnSpc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 نوشتم نوشتم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609600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GB" dirty="0">
                <a:solidFill>
                  <a:schemeClr val="bg1"/>
                </a:solidFill>
                <a:cs typeface="B Titr" pitchFamily="2" charset="-78"/>
              </a:rPr>
              <a:t> </a:t>
            </a: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روی صخره و آب،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 روی رويا و خواب،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 رو ژاله و حباب،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نوشتم نوشتم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85800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مسيح رهبر من،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 مسيح سرور من،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 مسيح خداوند و هميشه ياور من (2)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روی غنچه گل، رو آواز بلبل، روی ناز سنبل، سرودم سرودم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GB" dirty="0">
                <a:solidFill>
                  <a:schemeClr val="bg1"/>
                </a:solidFill>
                <a:cs typeface="B Titr" pitchFamily="2" charset="-78"/>
              </a:rPr>
              <a:t/>
            </a:r>
            <a:br>
              <a:rPr lang="en-GB" dirty="0">
                <a:solidFill>
                  <a:schemeClr val="bg1"/>
                </a:solidFill>
                <a:cs typeface="B Titr" pitchFamily="2" charset="-78"/>
              </a:rPr>
            </a:b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روی آسمانها، روی كهكشانها، رو امواج دريا،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dirty="0">
                <a:solidFill>
                  <a:schemeClr val="bg1"/>
                </a:solidFill>
                <a:cs typeface="B Titr" pitchFamily="2" charset="-78"/>
              </a:rPr>
              <a:t>سرودم سرودم 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0222608"/>
      </p:ext>
    </p:extLst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ar-SA" sz="2800" dirty="0">
                <a:solidFill>
                  <a:schemeClr val="bg1"/>
                </a:solidFill>
                <a:cs typeface="B Titr" pitchFamily="2" charset="-78"/>
              </a:rPr>
              <a:t>مسيح رهبر من، مسيح سرور من، مسيح خداوند و هميشه ياور من (2)</a:t>
            </a:r>
            <a:endParaRPr lang="en-US" sz="28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4027479"/>
      </p:ext>
    </p:extLst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25963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ar-SA" sz="2800" dirty="0">
                <a:solidFill>
                  <a:schemeClr val="bg1"/>
                </a:solidFill>
                <a:cs typeface="B Titr" pitchFamily="2" charset="-78"/>
              </a:rPr>
              <a:t>روی قلب هر يار، روی سنگ وديوار، روی قاب اسرار،</a:t>
            </a:r>
            <a:endParaRPr lang="en-US" sz="2800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sz="2800" dirty="0">
                <a:solidFill>
                  <a:schemeClr val="bg1"/>
                </a:solidFill>
                <a:cs typeface="B Titr" pitchFamily="2" charset="-78"/>
              </a:rPr>
              <a:t> كشيدم كشيدم</a:t>
            </a:r>
            <a:endParaRPr lang="en-US" sz="2800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sz="2800" dirty="0" smtClean="0">
                <a:solidFill>
                  <a:schemeClr val="bg1"/>
                </a:solidFill>
                <a:cs typeface="B Titr" pitchFamily="2" charset="-78"/>
              </a:rPr>
              <a:t>روی </a:t>
            </a:r>
            <a:r>
              <a:rPr lang="ar-SA" sz="2800" dirty="0">
                <a:solidFill>
                  <a:schemeClr val="bg1"/>
                </a:solidFill>
                <a:cs typeface="B Titr" pitchFamily="2" charset="-78"/>
              </a:rPr>
              <a:t>آتش و جان، روی ابر و باران، روی چشم ياران، </a:t>
            </a:r>
            <a:endParaRPr lang="en-US" sz="2800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ar-SA" sz="2800" dirty="0">
                <a:solidFill>
                  <a:schemeClr val="bg1"/>
                </a:solidFill>
                <a:cs typeface="B Titr" pitchFamily="2" charset="-78"/>
              </a:rPr>
              <a:t>كشيدم كشيدم</a:t>
            </a:r>
            <a:endParaRPr lang="en-US" sz="28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5854911"/>
      </p:ext>
    </p:extLst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525963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ar-SA" sz="2800" dirty="0">
                <a:solidFill>
                  <a:schemeClr val="bg1"/>
                </a:solidFill>
                <a:cs typeface="B Titr" pitchFamily="2" charset="-78"/>
              </a:rPr>
              <a:t>مسيح رهبر من، مسيح سرور من، مسيح خداوند و هميشه ياور من (2)</a:t>
            </a:r>
            <a:endParaRPr lang="en-US" sz="28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2511198"/>
      </p:ext>
    </p:extLst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99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azita p</cp:lastModifiedBy>
  <cp:revision>15</cp:revision>
  <dcterms:created xsi:type="dcterms:W3CDTF">2011-05-11T04:49:46Z</dcterms:created>
  <dcterms:modified xsi:type="dcterms:W3CDTF">2018-11-08T11:44:53Z</dcterms:modified>
</cp:coreProperties>
</file>