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fa-IR" sz="6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هان چه دوست است ما 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را عیسی که برده رنجهای ما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باید که طلب نمائیم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هر چیز از حق در دعا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7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1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ما را چه دلتنگی بریم جمله نزدش در دعا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آیا کسی باشد چو او تا بردارد غم ما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عیسی بداند ضعف ما آییم نزدش در دعا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خسته ضعیفیم جملگی در زیر بار فکرها</a:t>
            </a: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fa-IR" sz="6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عیسی پناه ما بود آییم نزدش در دعا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جواب گر چه تاخیر شود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اصرار میکن در دعا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زل رعفت او ما یابیم همی آرام را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3827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82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68</cp:revision>
  <dcterms:created xsi:type="dcterms:W3CDTF">2011-06-03T04:58:01Z</dcterms:created>
  <dcterms:modified xsi:type="dcterms:W3CDTF">2018-05-27T11:03:50Z</dcterms:modified>
</cp:coreProperties>
</file>