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شادم شادم شادم، از غمها آزادم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چونکه گفتم لبیک، به شاه شاهانم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خونت بخشید، همه گناهانم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چونکه کردم توبه، از دل و از جانم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سپس گویم پدر، مرا خواندی سویت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مرا خواندی فرزند، شکرت گویم هر 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مصلوب شدى، نجات دهی مرا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روز سوم آمد، زنده شدی شاهم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تعمید دادی مرا، با روح قدوست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رها کردی مرا، از تاریکی هایم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میلاد دگر، تبدیل سازد مرا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خویشتن کهنه، همگون عيسايم</a:t>
            </a:r>
          </a:p>
          <a:p>
            <a:pPr rtl="1"/>
            <a:endParaRPr lang="en-US" sz="25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آهنگ : مصطفى مارک</a:t>
            </a:r>
          </a:p>
        </p:txBody>
      </p:sp>
    </p:spTree>
    <p:extLst>
      <p:ext uri="{BB962C8B-B14F-4D97-AF65-F5344CB8AC3E}">
        <p14:creationId xmlns:p14="http://schemas.microsoft.com/office/powerpoint/2010/main" val="408382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69</cp:revision>
  <dcterms:created xsi:type="dcterms:W3CDTF">2011-06-03T04:58:01Z</dcterms:created>
  <dcterms:modified xsi:type="dcterms:W3CDTF">2018-05-27T11:05:46Z</dcterms:modified>
</cp:coreProperties>
</file>