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شاه شاهان را بینم، با ابر و آتش آید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جهان لرزد، جهان لرزد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مهر و فیضش را بینم،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گناهانم پاک سازد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مردم خوانند و سرایند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هوشيانا هوشيانا هوشيانا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در اعلى عليين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هوشيانا هوشيانا هوشیانا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در اعلى عليين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ایمانداران را بینم،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با غیرت بهرش ایستند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ایمانی عاری از نفس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بیداری در روح بینم، با دعا او را خوانیم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حضورش زانو زنیم</a:t>
            </a:r>
          </a:p>
        </p:txBody>
      </p:sp>
    </p:spTree>
    <p:extLst>
      <p:ext uri="{BB962C8B-B14F-4D97-AF65-F5344CB8AC3E}">
        <p14:creationId xmlns:p14="http://schemas.microsoft.com/office/powerpoint/2010/main" val="408382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قلبم شفا ده و پاک ساز، چشمانم بگشا به رازهای خود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مهرت را نشان دهم همچون تو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قلبم دلسوز کن چون قلبت تا توانم تو را خدمت کنم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 جلالت دهم تا دم آخر</a:t>
            </a:r>
          </a:p>
        </p:txBody>
      </p:sp>
    </p:spTree>
    <p:extLst>
      <p:ext uri="{BB962C8B-B14F-4D97-AF65-F5344CB8AC3E}">
        <p14:creationId xmlns:p14="http://schemas.microsoft.com/office/powerpoint/2010/main" val="272865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106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70</cp:revision>
  <dcterms:created xsi:type="dcterms:W3CDTF">2011-06-03T04:58:01Z</dcterms:created>
  <dcterms:modified xsi:type="dcterms:W3CDTF">2018-05-27T11:07:43Z</dcterms:modified>
</cp:coreProperties>
</file>