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چنان محو تو بنشستم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عقل و هوش رفته از دستم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نگاه تو بردلم نقشی کشید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که تار و پودم را به آتش کشید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(حضور تو چه عظیم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حضور تو چه مهیب است) 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(نمیدانم چرا وقتی که بیتابم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می آیی واسه دلتنگی های من) (2)</a:t>
            </a:r>
          </a:p>
        </p:txBody>
      </p:sp>
    </p:spTree>
    <p:extLst>
      <p:ext uri="{BB962C8B-B14F-4D97-AF65-F5344CB8AC3E}">
        <p14:creationId xmlns:p14="http://schemas.microsoft.com/office/powerpoint/2010/main" val="396193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(حضور تو چه عظیم است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حضور تو چه مهیب است)  (4)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(نمیدانم چرا وقتی که بیتابم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تو می آیی واسه دلتنگی های من) (2)</a:t>
            </a:r>
          </a:p>
        </p:txBody>
      </p:sp>
    </p:spTree>
    <p:extLst>
      <p:ext uri="{BB962C8B-B14F-4D97-AF65-F5344CB8AC3E}">
        <p14:creationId xmlns:p14="http://schemas.microsoft.com/office/powerpoint/2010/main" val="374277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88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13</cp:revision>
  <dcterms:created xsi:type="dcterms:W3CDTF">2006-08-16T00:00:00Z</dcterms:created>
  <dcterms:modified xsi:type="dcterms:W3CDTF">2018-11-10T07:24:32Z</dcterms:modified>
</cp:coreProperties>
</file>